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7" d="100"/>
          <a:sy n="57" d="100"/>
        </p:scale>
        <p:origin x="36" y="8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698335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50744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5.jpg"/><Relationship Id="rId4" Type="http://schemas.openxmlformats.org/officeDocument/2006/relationships/image" Target="../media/image64.jpg"/></Relationships>
</file>

<file path=ppt/slides/_rels/slide3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instructors" TargetMode="External"/><Relationship Id="rId4" Type="http://schemas.openxmlformats.org/officeDocument/2006/relationships/hyperlink" Target="https://github.com/nameisnamish/IBM_Data_Science_Final_Assignment_of_Applied_Data_Science_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jpg"/><Relationship Id="rId9" Type="http://schemas.openxmlformats.org/officeDocument/2006/relationships/image" Target="../media/image33.png"/><Relationship Id="rId14"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6108307" cy="1477328"/>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NAMISH M S</a:t>
            </a:r>
          </a:p>
          <a:p>
            <a:r>
              <a:rPr lang="en-US" dirty="0">
                <a:solidFill>
                  <a:schemeClr val="bg2"/>
                </a:solidFill>
                <a:latin typeface="Abadi" panose="020B0604020104020204" pitchFamily="34" charset="0"/>
                <a:ea typeface="SF Pro" pitchFamily="2" charset="0"/>
                <a:cs typeface="SF Pro" pitchFamily="2" charset="0"/>
              </a:rPr>
              <a:t>12-07-2025</a:t>
            </a:r>
          </a:p>
          <a:p>
            <a:r>
              <a:rPr lang="en-US" dirty="0" err="1">
                <a:solidFill>
                  <a:schemeClr val="bg2"/>
                </a:solidFill>
                <a:latin typeface="Abadi" panose="020B0604020104020204" pitchFamily="34" charset="0"/>
                <a:ea typeface="SF Pro" pitchFamily="2" charset="0"/>
                <a:cs typeface="SF Pro" pitchFamily="2" charset="0"/>
              </a:rPr>
              <a:t>Github</a:t>
            </a:r>
            <a:r>
              <a:rPr lang="en-US" dirty="0">
                <a:solidFill>
                  <a:schemeClr val="bg2"/>
                </a:solidFill>
                <a:latin typeface="Abadi" panose="020B0604020104020204" pitchFamily="34" charset="0"/>
                <a:ea typeface="SF Pro" pitchFamily="2" charset="0"/>
                <a:cs typeface="SF Pro" pitchFamily="2" charset="0"/>
              </a:rPr>
              <a:t> link : https://github.com/nameisnamish/IBM_Data_Science_Final_Assignment_of_Applied_Data_Science_Capstone.git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862" y="1304694"/>
            <a:ext cx="11719931" cy="5229922"/>
          </a:xfrm>
          <a:prstGeom prst="rect">
            <a:avLst/>
          </a:prstGeom>
        </p:spPr>
        <p:txBody>
          <a:bodyPr/>
          <a:lstStyle/>
          <a:p>
            <a:pPr marL="16510">
              <a:lnSpc>
                <a:spcPct val="100000"/>
              </a:lnSpc>
              <a:spcBef>
                <a:spcPts val="1280"/>
              </a:spcBef>
            </a:pPr>
            <a:r>
              <a:rPr lang="en-US" sz="2300" spc="-15" dirty="0">
                <a:solidFill>
                  <a:srgbClr val="404040"/>
                </a:solidFill>
                <a:latin typeface="Carlito"/>
                <a:cs typeface="Carlito"/>
              </a:rPr>
              <a:t>Create </a:t>
            </a:r>
            <a:r>
              <a:rPr lang="en-US" sz="2300" dirty="0">
                <a:solidFill>
                  <a:srgbClr val="404040"/>
                </a:solidFill>
                <a:latin typeface="Carlito"/>
                <a:cs typeface="Carlito"/>
              </a:rPr>
              <a:t>a </a:t>
            </a:r>
            <a:r>
              <a:rPr lang="en-US" sz="2300" spc="-5" dirty="0">
                <a:solidFill>
                  <a:srgbClr val="404040"/>
                </a:solidFill>
                <a:latin typeface="Carlito"/>
                <a:cs typeface="Carlito"/>
              </a:rPr>
              <a:t>training label </a:t>
            </a:r>
            <a:r>
              <a:rPr lang="en-US" sz="2300" dirty="0">
                <a:solidFill>
                  <a:srgbClr val="404040"/>
                </a:solidFill>
                <a:latin typeface="Carlito"/>
                <a:cs typeface="Carlito"/>
              </a:rPr>
              <a:t>with </a:t>
            </a:r>
            <a:r>
              <a:rPr lang="en-US" sz="2300" spc="-5" dirty="0">
                <a:solidFill>
                  <a:srgbClr val="404040"/>
                </a:solidFill>
                <a:latin typeface="Carlito"/>
                <a:cs typeface="Carlito"/>
              </a:rPr>
              <a:t>landing </a:t>
            </a:r>
            <a:r>
              <a:rPr lang="en-US" sz="2300" spc="-15" dirty="0">
                <a:solidFill>
                  <a:srgbClr val="404040"/>
                </a:solidFill>
                <a:latin typeface="Carlito"/>
                <a:cs typeface="Carlito"/>
              </a:rPr>
              <a:t>outcomes </a:t>
            </a:r>
            <a:r>
              <a:rPr lang="en-US" sz="2300" spc="-5" dirty="0">
                <a:solidFill>
                  <a:srgbClr val="404040"/>
                </a:solidFill>
                <a:latin typeface="Carlito"/>
                <a:cs typeface="Carlito"/>
              </a:rPr>
              <a:t>where successful </a:t>
            </a:r>
            <a:r>
              <a:rPr lang="en-US" sz="2300" dirty="0">
                <a:solidFill>
                  <a:srgbClr val="404040"/>
                </a:solidFill>
                <a:latin typeface="Carlito"/>
                <a:cs typeface="Carlito"/>
              </a:rPr>
              <a:t>= 1 &amp; </a:t>
            </a:r>
            <a:r>
              <a:rPr lang="en-US" sz="2300" spc="-15" dirty="0">
                <a:solidFill>
                  <a:srgbClr val="404040"/>
                </a:solidFill>
                <a:latin typeface="Carlito"/>
                <a:cs typeface="Carlito"/>
              </a:rPr>
              <a:t>failure </a:t>
            </a:r>
            <a:r>
              <a:rPr lang="en-US" sz="2300" dirty="0">
                <a:solidFill>
                  <a:srgbClr val="404040"/>
                </a:solidFill>
                <a:latin typeface="Carlito"/>
                <a:cs typeface="Carlito"/>
              </a:rPr>
              <a:t>=</a:t>
            </a:r>
            <a:r>
              <a:rPr lang="en-US" sz="2300" spc="-85" dirty="0">
                <a:solidFill>
                  <a:srgbClr val="404040"/>
                </a:solidFill>
                <a:latin typeface="Carlito"/>
                <a:cs typeface="Carlito"/>
              </a:rPr>
              <a:t> </a:t>
            </a:r>
            <a:r>
              <a:rPr lang="en-US" sz="2300" dirty="0">
                <a:solidFill>
                  <a:srgbClr val="404040"/>
                </a:solidFill>
                <a:latin typeface="Carlito"/>
                <a:cs typeface="Carlito"/>
              </a:rPr>
              <a:t>0.</a:t>
            </a:r>
            <a:endParaRPr lang="en-US" sz="2300" dirty="0">
              <a:latin typeface="Carlito"/>
              <a:cs typeface="Carlito"/>
            </a:endParaRPr>
          </a:p>
          <a:p>
            <a:pPr marL="16510">
              <a:lnSpc>
                <a:spcPct val="100000"/>
              </a:lnSpc>
              <a:spcBef>
                <a:spcPts val="1175"/>
              </a:spcBef>
            </a:pPr>
            <a:r>
              <a:rPr lang="en-US" sz="2300" dirty="0">
                <a:solidFill>
                  <a:srgbClr val="404040"/>
                </a:solidFill>
                <a:latin typeface="Carlito"/>
                <a:cs typeface="Carlito"/>
              </a:rPr>
              <a:t>Outcome</a:t>
            </a:r>
            <a:r>
              <a:rPr lang="en-US" sz="2300" spc="-75" dirty="0">
                <a:solidFill>
                  <a:srgbClr val="404040"/>
                </a:solidFill>
                <a:latin typeface="Carlito"/>
                <a:cs typeface="Carlito"/>
              </a:rPr>
              <a:t> </a:t>
            </a:r>
            <a:r>
              <a:rPr lang="en-US" sz="2300" dirty="0">
                <a:solidFill>
                  <a:srgbClr val="404040"/>
                </a:solidFill>
                <a:latin typeface="Carlito"/>
                <a:cs typeface="Carlito"/>
              </a:rPr>
              <a:t>column</a:t>
            </a:r>
            <a:r>
              <a:rPr lang="en-US" sz="2300" spc="-45" dirty="0">
                <a:solidFill>
                  <a:srgbClr val="404040"/>
                </a:solidFill>
                <a:latin typeface="Carlito"/>
                <a:cs typeface="Carlito"/>
              </a:rPr>
              <a:t> </a:t>
            </a:r>
            <a:r>
              <a:rPr lang="en-US" sz="2300" spc="-5" dirty="0">
                <a:solidFill>
                  <a:srgbClr val="404040"/>
                </a:solidFill>
                <a:latin typeface="Carlito"/>
                <a:cs typeface="Carlito"/>
              </a:rPr>
              <a:t>has</a:t>
            </a:r>
            <a:r>
              <a:rPr lang="en-US" sz="2300" spc="-40" dirty="0">
                <a:solidFill>
                  <a:srgbClr val="404040"/>
                </a:solidFill>
                <a:latin typeface="Carlito"/>
                <a:cs typeface="Carlito"/>
              </a:rPr>
              <a:t> </a:t>
            </a:r>
            <a:r>
              <a:rPr lang="en-US" sz="2300" spc="-10" dirty="0">
                <a:solidFill>
                  <a:srgbClr val="404040"/>
                </a:solidFill>
                <a:latin typeface="Carlito"/>
                <a:cs typeface="Carlito"/>
              </a:rPr>
              <a:t>two</a:t>
            </a:r>
            <a:r>
              <a:rPr lang="en-US" sz="2300" spc="-25" dirty="0">
                <a:solidFill>
                  <a:srgbClr val="404040"/>
                </a:solidFill>
                <a:latin typeface="Carlito"/>
                <a:cs typeface="Carlito"/>
              </a:rPr>
              <a:t> </a:t>
            </a:r>
            <a:r>
              <a:rPr lang="en-US" sz="2300" dirty="0">
                <a:solidFill>
                  <a:srgbClr val="404040"/>
                </a:solidFill>
                <a:latin typeface="Carlito"/>
                <a:cs typeface="Carlito"/>
              </a:rPr>
              <a:t>components:</a:t>
            </a:r>
            <a:r>
              <a:rPr lang="en-US" sz="2300" spc="-75" dirty="0">
                <a:solidFill>
                  <a:srgbClr val="404040"/>
                </a:solidFill>
                <a:latin typeface="Carlito"/>
                <a:cs typeface="Carlito"/>
              </a:rPr>
              <a:t> </a:t>
            </a:r>
            <a:r>
              <a:rPr lang="en-US" sz="2300" dirty="0">
                <a:solidFill>
                  <a:srgbClr val="404040"/>
                </a:solidFill>
                <a:latin typeface="Carlito"/>
                <a:cs typeface="Carlito"/>
              </a:rPr>
              <a:t>‘Mission</a:t>
            </a:r>
            <a:r>
              <a:rPr lang="en-US" sz="2300" spc="5" dirty="0">
                <a:solidFill>
                  <a:srgbClr val="404040"/>
                </a:solidFill>
                <a:latin typeface="Carlito"/>
                <a:cs typeface="Carlito"/>
              </a:rPr>
              <a:t> </a:t>
            </a:r>
            <a:r>
              <a:rPr lang="en-US" sz="2300" spc="-5" dirty="0">
                <a:solidFill>
                  <a:srgbClr val="404040"/>
                </a:solidFill>
                <a:latin typeface="Carlito"/>
                <a:cs typeface="Carlito"/>
              </a:rPr>
              <a:t>Outcome’</a:t>
            </a:r>
            <a:r>
              <a:rPr lang="en-US" sz="2300" spc="-65" dirty="0">
                <a:solidFill>
                  <a:srgbClr val="404040"/>
                </a:solidFill>
                <a:latin typeface="Carlito"/>
                <a:cs typeface="Carlito"/>
              </a:rPr>
              <a:t> </a:t>
            </a:r>
            <a:r>
              <a:rPr lang="en-US" sz="2300" dirty="0">
                <a:solidFill>
                  <a:srgbClr val="404040"/>
                </a:solidFill>
                <a:latin typeface="Carlito"/>
                <a:cs typeface="Carlito"/>
              </a:rPr>
              <a:t>‘Landing</a:t>
            </a:r>
            <a:r>
              <a:rPr lang="en-US" sz="2300" spc="-50" dirty="0">
                <a:solidFill>
                  <a:srgbClr val="404040"/>
                </a:solidFill>
                <a:latin typeface="Carlito"/>
                <a:cs typeface="Carlito"/>
              </a:rPr>
              <a:t> </a:t>
            </a:r>
            <a:r>
              <a:rPr lang="en-US" sz="2300" spc="-5" dirty="0">
                <a:solidFill>
                  <a:srgbClr val="404040"/>
                </a:solidFill>
                <a:latin typeface="Carlito"/>
                <a:cs typeface="Carlito"/>
              </a:rPr>
              <a:t>Location’</a:t>
            </a:r>
            <a:endParaRPr lang="en-US" sz="2300" dirty="0">
              <a:latin typeface="Carlito"/>
              <a:cs typeface="Carlito"/>
            </a:endParaRPr>
          </a:p>
          <a:p>
            <a:pPr marL="16510" marR="5080">
              <a:lnSpc>
                <a:spcPct val="150000"/>
              </a:lnSpc>
              <a:spcBef>
                <a:spcPts val="290"/>
              </a:spcBef>
            </a:pPr>
            <a:r>
              <a:rPr lang="en-US" sz="2300" dirty="0">
                <a:solidFill>
                  <a:srgbClr val="404040"/>
                </a:solidFill>
                <a:latin typeface="Carlito"/>
                <a:cs typeface="Carlito"/>
              </a:rPr>
              <a:t>New </a:t>
            </a:r>
            <a:r>
              <a:rPr lang="en-US" sz="2300" spc="-5" dirty="0">
                <a:solidFill>
                  <a:srgbClr val="404040"/>
                </a:solidFill>
                <a:latin typeface="Carlito"/>
                <a:cs typeface="Carlito"/>
              </a:rPr>
              <a:t>training </a:t>
            </a:r>
            <a:r>
              <a:rPr lang="en-US" sz="2300" dirty="0">
                <a:solidFill>
                  <a:srgbClr val="404040"/>
                </a:solidFill>
                <a:latin typeface="Carlito"/>
                <a:cs typeface="Carlito"/>
              </a:rPr>
              <a:t>label column </a:t>
            </a:r>
            <a:r>
              <a:rPr lang="en-US" sz="2300" spc="-15" dirty="0">
                <a:solidFill>
                  <a:srgbClr val="404040"/>
                </a:solidFill>
                <a:latin typeface="Carlito"/>
                <a:cs typeface="Carlito"/>
              </a:rPr>
              <a:t>‘class’ </a:t>
            </a:r>
            <a:r>
              <a:rPr lang="en-US" sz="2300" spc="-5" dirty="0">
                <a:solidFill>
                  <a:srgbClr val="404040"/>
                </a:solidFill>
                <a:latin typeface="Carlito"/>
                <a:cs typeface="Carlito"/>
              </a:rPr>
              <a:t>with </a:t>
            </a:r>
            <a:r>
              <a:rPr lang="en-US" sz="2300" dirty="0">
                <a:solidFill>
                  <a:srgbClr val="404040"/>
                </a:solidFill>
                <a:latin typeface="Carlito"/>
                <a:cs typeface="Carlito"/>
              </a:rPr>
              <a:t>a </a:t>
            </a:r>
            <a:r>
              <a:rPr lang="en-US" sz="2300" spc="-5" dirty="0">
                <a:solidFill>
                  <a:srgbClr val="404040"/>
                </a:solidFill>
                <a:latin typeface="Carlito"/>
                <a:cs typeface="Carlito"/>
              </a:rPr>
              <a:t>value of </a:t>
            </a:r>
            <a:r>
              <a:rPr lang="en-US" sz="2300" dirty="0">
                <a:solidFill>
                  <a:srgbClr val="404040"/>
                </a:solidFill>
                <a:latin typeface="Carlito"/>
                <a:cs typeface="Carlito"/>
              </a:rPr>
              <a:t>1 </a:t>
            </a:r>
            <a:r>
              <a:rPr lang="en-US" sz="2300" spc="-5" dirty="0">
                <a:solidFill>
                  <a:srgbClr val="404040"/>
                </a:solidFill>
                <a:latin typeface="Carlito"/>
                <a:cs typeface="Carlito"/>
              </a:rPr>
              <a:t>if </a:t>
            </a:r>
            <a:r>
              <a:rPr lang="en-US" sz="2300" dirty="0">
                <a:solidFill>
                  <a:srgbClr val="404040"/>
                </a:solidFill>
                <a:latin typeface="Carlito"/>
                <a:cs typeface="Carlito"/>
              </a:rPr>
              <a:t>‘Mission </a:t>
            </a:r>
            <a:r>
              <a:rPr lang="en-US" sz="2300" spc="-5" dirty="0">
                <a:solidFill>
                  <a:srgbClr val="404040"/>
                </a:solidFill>
                <a:latin typeface="Carlito"/>
                <a:cs typeface="Carlito"/>
              </a:rPr>
              <a:t>Outcome’ is </a:t>
            </a:r>
            <a:r>
              <a:rPr lang="en-US" sz="2300" spc="-30" dirty="0">
                <a:solidFill>
                  <a:srgbClr val="404040"/>
                </a:solidFill>
                <a:latin typeface="Carlito"/>
                <a:cs typeface="Carlito"/>
              </a:rPr>
              <a:t>True </a:t>
            </a:r>
            <a:r>
              <a:rPr lang="en-US" sz="2300" dirty="0">
                <a:solidFill>
                  <a:srgbClr val="404040"/>
                </a:solidFill>
                <a:latin typeface="Carlito"/>
                <a:cs typeface="Carlito"/>
              </a:rPr>
              <a:t>and 0 </a:t>
            </a:r>
            <a:r>
              <a:rPr lang="en-US" sz="2300" spc="-5" dirty="0">
                <a:solidFill>
                  <a:srgbClr val="404040"/>
                </a:solidFill>
                <a:latin typeface="Carlito"/>
                <a:cs typeface="Carlito"/>
              </a:rPr>
              <a:t>otherwise.  </a:t>
            </a:r>
            <a:r>
              <a:rPr lang="en-US" sz="2300" u="heavy" spc="-20" dirty="0">
                <a:solidFill>
                  <a:srgbClr val="404040"/>
                </a:solidFill>
                <a:uFill>
                  <a:solidFill>
                    <a:srgbClr val="404040"/>
                  </a:solidFill>
                </a:uFill>
                <a:latin typeface="Carlito"/>
                <a:cs typeface="Carlito"/>
              </a:rPr>
              <a:t>Value </a:t>
            </a:r>
            <a:r>
              <a:rPr lang="en-US" sz="2300" u="heavy" dirty="0">
                <a:solidFill>
                  <a:srgbClr val="404040"/>
                </a:solidFill>
                <a:uFill>
                  <a:solidFill>
                    <a:srgbClr val="404040"/>
                  </a:solidFill>
                </a:uFill>
                <a:latin typeface="Carlito"/>
                <a:cs typeface="Carlito"/>
              </a:rPr>
              <a:t>Mapping:</a:t>
            </a:r>
            <a:endParaRPr lang="en-US" sz="2300" dirty="0">
              <a:latin typeface="Carlito"/>
              <a:cs typeface="Carlito"/>
            </a:endParaRPr>
          </a:p>
          <a:p>
            <a:pPr marL="16510">
              <a:lnSpc>
                <a:spcPct val="100000"/>
              </a:lnSpc>
              <a:spcBef>
                <a:spcPts val="1275"/>
              </a:spcBef>
            </a:pPr>
            <a:r>
              <a:rPr lang="en-US" sz="2300" spc="-30" dirty="0">
                <a:solidFill>
                  <a:srgbClr val="404040"/>
                </a:solidFill>
                <a:latin typeface="Carlito"/>
                <a:cs typeface="Carlito"/>
              </a:rPr>
              <a:t>True </a:t>
            </a:r>
            <a:r>
              <a:rPr lang="en-US" sz="2300" dirty="0">
                <a:solidFill>
                  <a:srgbClr val="404040"/>
                </a:solidFill>
                <a:latin typeface="Carlito"/>
                <a:cs typeface="Carlito"/>
              </a:rPr>
              <a:t>ASDS, </a:t>
            </a:r>
            <a:r>
              <a:rPr lang="en-US" sz="2300" spc="-30" dirty="0">
                <a:solidFill>
                  <a:srgbClr val="404040"/>
                </a:solidFill>
                <a:latin typeface="Carlito"/>
                <a:cs typeface="Carlito"/>
              </a:rPr>
              <a:t>True </a:t>
            </a:r>
            <a:r>
              <a:rPr lang="en-US" sz="2300" spc="-10" dirty="0">
                <a:solidFill>
                  <a:srgbClr val="404040"/>
                </a:solidFill>
                <a:latin typeface="Carlito"/>
                <a:cs typeface="Carlito"/>
              </a:rPr>
              <a:t>RTLS, </a:t>
            </a:r>
            <a:r>
              <a:rPr lang="en-US" sz="2300" dirty="0">
                <a:solidFill>
                  <a:srgbClr val="404040"/>
                </a:solidFill>
                <a:latin typeface="Carlito"/>
                <a:cs typeface="Carlito"/>
              </a:rPr>
              <a:t>&amp; </a:t>
            </a:r>
            <a:r>
              <a:rPr lang="en-US" sz="2300" spc="-30" dirty="0">
                <a:solidFill>
                  <a:srgbClr val="404040"/>
                </a:solidFill>
                <a:latin typeface="Carlito"/>
                <a:cs typeface="Carlito"/>
              </a:rPr>
              <a:t>True </a:t>
            </a:r>
            <a:r>
              <a:rPr lang="en-US" sz="2300" dirty="0">
                <a:solidFill>
                  <a:srgbClr val="404040"/>
                </a:solidFill>
                <a:latin typeface="Carlito"/>
                <a:cs typeface="Carlito"/>
              </a:rPr>
              <a:t>Ocean – </a:t>
            </a:r>
            <a:r>
              <a:rPr lang="en-US" sz="2300" spc="-10" dirty="0">
                <a:solidFill>
                  <a:srgbClr val="404040"/>
                </a:solidFill>
                <a:latin typeface="Carlito"/>
                <a:cs typeface="Carlito"/>
              </a:rPr>
              <a:t>set to </a:t>
            </a:r>
            <a:r>
              <a:rPr lang="en-US" sz="2300" spc="-5" dirty="0">
                <a:solidFill>
                  <a:srgbClr val="404040"/>
                </a:solidFill>
                <a:latin typeface="Carlito"/>
                <a:cs typeface="Carlito"/>
              </a:rPr>
              <a:t>-&gt;</a:t>
            </a:r>
            <a:r>
              <a:rPr lang="en-US" sz="2300" spc="-80" dirty="0">
                <a:solidFill>
                  <a:srgbClr val="404040"/>
                </a:solidFill>
                <a:latin typeface="Carlito"/>
                <a:cs typeface="Carlito"/>
              </a:rPr>
              <a:t> </a:t>
            </a:r>
            <a:r>
              <a:rPr lang="en-US" sz="2300" dirty="0">
                <a:solidFill>
                  <a:srgbClr val="404040"/>
                </a:solidFill>
                <a:latin typeface="Carlito"/>
                <a:cs typeface="Carlito"/>
              </a:rPr>
              <a:t>1</a:t>
            </a:r>
            <a:endParaRPr lang="en-US" sz="2300" dirty="0">
              <a:latin typeface="Carlito"/>
              <a:cs typeface="Carlito"/>
            </a:endParaRPr>
          </a:p>
          <a:p>
            <a:pPr marL="16510">
              <a:lnSpc>
                <a:spcPct val="100000"/>
              </a:lnSpc>
              <a:spcBef>
                <a:spcPts val="1200"/>
              </a:spcBef>
            </a:pPr>
            <a:r>
              <a:rPr lang="en-US" sz="2300" dirty="0">
                <a:solidFill>
                  <a:srgbClr val="404040"/>
                </a:solidFill>
                <a:latin typeface="Carlito"/>
                <a:cs typeface="Carlito"/>
              </a:rPr>
              <a:t>None </a:t>
            </a:r>
            <a:r>
              <a:rPr lang="en-US" sz="2300" dirty="0" err="1">
                <a:solidFill>
                  <a:srgbClr val="404040"/>
                </a:solidFill>
                <a:latin typeface="Carlito"/>
                <a:cs typeface="Carlito"/>
              </a:rPr>
              <a:t>None</a:t>
            </a:r>
            <a:r>
              <a:rPr lang="en-US" sz="2300" dirty="0">
                <a:solidFill>
                  <a:srgbClr val="404040"/>
                </a:solidFill>
                <a:latin typeface="Carlito"/>
                <a:cs typeface="Carlito"/>
              </a:rPr>
              <a:t>, </a:t>
            </a:r>
            <a:r>
              <a:rPr lang="en-US" sz="2300" spc="-15" dirty="0">
                <a:solidFill>
                  <a:srgbClr val="404040"/>
                </a:solidFill>
                <a:latin typeface="Carlito"/>
                <a:cs typeface="Carlito"/>
              </a:rPr>
              <a:t>False </a:t>
            </a:r>
            <a:r>
              <a:rPr lang="en-US" sz="2300" dirty="0">
                <a:solidFill>
                  <a:srgbClr val="404040"/>
                </a:solidFill>
                <a:latin typeface="Carlito"/>
                <a:cs typeface="Carlito"/>
              </a:rPr>
              <a:t>ASDS, None ASDS, </a:t>
            </a:r>
            <a:r>
              <a:rPr lang="en-US" sz="2300" spc="-15" dirty="0">
                <a:solidFill>
                  <a:srgbClr val="404040"/>
                </a:solidFill>
                <a:latin typeface="Carlito"/>
                <a:cs typeface="Carlito"/>
              </a:rPr>
              <a:t>False </a:t>
            </a:r>
            <a:r>
              <a:rPr lang="en-US" sz="2300" dirty="0">
                <a:solidFill>
                  <a:srgbClr val="404040"/>
                </a:solidFill>
                <a:latin typeface="Carlito"/>
                <a:cs typeface="Carlito"/>
              </a:rPr>
              <a:t>Ocean, </a:t>
            </a:r>
            <a:r>
              <a:rPr lang="en-US" sz="2300" spc="-15" dirty="0">
                <a:solidFill>
                  <a:srgbClr val="404040"/>
                </a:solidFill>
                <a:latin typeface="Carlito"/>
                <a:cs typeface="Carlito"/>
              </a:rPr>
              <a:t>False </a:t>
            </a:r>
            <a:r>
              <a:rPr lang="en-US" sz="2300" spc="-10" dirty="0">
                <a:solidFill>
                  <a:srgbClr val="404040"/>
                </a:solidFill>
                <a:latin typeface="Carlito"/>
                <a:cs typeface="Carlito"/>
              </a:rPr>
              <a:t>RTLS </a:t>
            </a:r>
            <a:r>
              <a:rPr lang="en-US" sz="2300" dirty="0">
                <a:solidFill>
                  <a:srgbClr val="404040"/>
                </a:solidFill>
                <a:latin typeface="Carlito"/>
                <a:cs typeface="Carlito"/>
              </a:rPr>
              <a:t>– </a:t>
            </a:r>
            <a:r>
              <a:rPr lang="en-US" sz="2300" spc="-10" dirty="0">
                <a:solidFill>
                  <a:srgbClr val="404040"/>
                </a:solidFill>
                <a:latin typeface="Carlito"/>
                <a:cs typeface="Carlito"/>
              </a:rPr>
              <a:t>set to </a:t>
            </a:r>
            <a:r>
              <a:rPr lang="en-US" sz="2300" spc="-5" dirty="0">
                <a:solidFill>
                  <a:srgbClr val="404040"/>
                </a:solidFill>
                <a:latin typeface="Carlito"/>
                <a:cs typeface="Carlito"/>
              </a:rPr>
              <a:t>-&gt;</a:t>
            </a:r>
            <a:r>
              <a:rPr lang="en-US" sz="2300" spc="-105" dirty="0">
                <a:solidFill>
                  <a:srgbClr val="404040"/>
                </a:solidFill>
                <a:latin typeface="Carlito"/>
                <a:cs typeface="Carlito"/>
              </a:rPr>
              <a:t> </a:t>
            </a:r>
            <a:r>
              <a:rPr lang="en-US" sz="2300" dirty="0">
                <a:solidFill>
                  <a:srgbClr val="404040"/>
                </a:solidFill>
                <a:latin typeface="Carlito"/>
                <a:cs typeface="Carlito"/>
              </a:rPr>
              <a:t>0</a:t>
            </a:r>
            <a:endParaRPr lang="en-US" sz="2300" dirty="0">
              <a:latin typeface="Carlito"/>
              <a:cs typeface="Carlito"/>
            </a:endParaRPr>
          </a:p>
          <a:p>
            <a:pPr marL="3810">
              <a:lnSpc>
                <a:spcPct val="100000"/>
              </a:lnSpc>
              <a:spcBef>
                <a:spcPts val="5"/>
              </a:spcBef>
            </a:pPr>
            <a:endParaRPr lang="en-US" sz="2300" dirty="0">
              <a:latin typeface="Carlito"/>
              <a:cs typeface="Carlito"/>
            </a:endParaRPr>
          </a:p>
          <a:p>
            <a:pPr marL="16510" marR="1900555">
              <a:lnSpc>
                <a:spcPct val="148000"/>
              </a:lnSpc>
            </a:pPr>
            <a:r>
              <a:rPr lang="en-US" sz="2300" u="heavy" spc="-5" dirty="0">
                <a:solidFill>
                  <a:srgbClr val="404040"/>
                </a:solidFill>
                <a:uFill>
                  <a:solidFill>
                    <a:srgbClr val="404040"/>
                  </a:solidFill>
                </a:uFill>
                <a:latin typeface="Carlito"/>
                <a:cs typeface="Carlito"/>
              </a:rPr>
              <a:t>GitHub url: </a:t>
            </a:r>
            <a:r>
              <a:rPr lang="en-US" sz="2300" spc="-5" dirty="0">
                <a:solidFill>
                  <a:srgbClr val="404040"/>
                </a:solidFill>
                <a:latin typeface="Carlito"/>
                <a:cs typeface="Carlito"/>
              </a:rPr>
              <a:t> </a:t>
            </a:r>
            <a:r>
              <a:rPr lang="en-US" sz="2300" u="heavy" spc="-5" dirty="0">
                <a:solidFill>
                  <a:srgbClr val="2996E1"/>
                </a:solidFill>
                <a:uFill>
                  <a:solidFill>
                    <a:srgbClr val="2996E1"/>
                  </a:solidFill>
                </a:uFill>
                <a:latin typeface="Carlito"/>
                <a:cs typeface="Carlito"/>
              </a:rPr>
              <a:t>https://github.com/nameisnamish/IBM_Data_Science_Final_Assignment_of_Applied_Data_Science_Capstone/blob/main/Module%201/labs-jupyter-spacex-Data%20wrangling.ipynb</a:t>
            </a:r>
            <a:endParaRPr lang="en-US" sz="2300" dirty="0">
              <a:latin typeface="Carlito"/>
              <a:cs typeface="Carlito"/>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7200" y="1326995"/>
            <a:ext cx="11519210" cy="4849968"/>
          </a:xfrm>
          <a:prstGeom prst="rect">
            <a:avLst/>
          </a:prstGeom>
        </p:spPr>
        <p:txBody>
          <a:bodyPr lIns="91440" tIns="45720" rIns="91440" bIns="45720" anchor="t"/>
          <a:lstStyle/>
          <a:p>
            <a:pPr marL="12700" marR="556260">
              <a:lnSpc>
                <a:spcPts val="2210"/>
              </a:lnSpc>
              <a:spcBef>
                <a:spcPts val="335"/>
              </a:spcBef>
            </a:pPr>
            <a:r>
              <a:rPr lang="en-US" sz="2400" spc="-20" dirty="0">
                <a:solidFill>
                  <a:srgbClr val="404040"/>
                </a:solidFill>
                <a:latin typeface="Carlito"/>
                <a:cs typeface="Carlito"/>
              </a:rPr>
              <a:t>Exploratory </a:t>
            </a:r>
            <a:r>
              <a:rPr lang="en-US" sz="2400" spc="-25" dirty="0">
                <a:solidFill>
                  <a:srgbClr val="404040"/>
                </a:solidFill>
                <a:latin typeface="Carlito"/>
                <a:cs typeface="Carlito"/>
              </a:rPr>
              <a:t>Data </a:t>
            </a:r>
            <a:r>
              <a:rPr lang="en-US" sz="2400" spc="-15" dirty="0">
                <a:solidFill>
                  <a:srgbClr val="404040"/>
                </a:solidFill>
                <a:latin typeface="Carlito"/>
                <a:cs typeface="Carlito"/>
              </a:rPr>
              <a:t>Analysis </a:t>
            </a:r>
            <a:r>
              <a:rPr lang="en-US" sz="2400" spc="-20" dirty="0">
                <a:solidFill>
                  <a:srgbClr val="404040"/>
                </a:solidFill>
                <a:latin typeface="Carlito"/>
                <a:cs typeface="Carlito"/>
              </a:rPr>
              <a:t>performed </a:t>
            </a:r>
            <a:r>
              <a:rPr lang="en-US" sz="2400" spc="-5" dirty="0">
                <a:solidFill>
                  <a:srgbClr val="404040"/>
                </a:solidFill>
                <a:latin typeface="Carlito"/>
                <a:cs typeface="Carlito"/>
              </a:rPr>
              <a:t>on variables </a:t>
            </a:r>
            <a:r>
              <a:rPr lang="en-US" sz="2400" spc="-15" dirty="0">
                <a:solidFill>
                  <a:srgbClr val="404040"/>
                </a:solidFill>
                <a:latin typeface="Carlito"/>
                <a:cs typeface="Carlito"/>
              </a:rPr>
              <a:t>Flight </a:t>
            </a:r>
            <a:r>
              <a:rPr lang="en-US" sz="2400" spc="-50" dirty="0">
                <a:solidFill>
                  <a:srgbClr val="404040"/>
                </a:solidFill>
                <a:latin typeface="Carlito"/>
                <a:cs typeface="Carlito"/>
              </a:rPr>
              <a:t>Number,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Class </a:t>
            </a:r>
            <a:r>
              <a:rPr lang="en-US" sz="2400" dirty="0">
                <a:solidFill>
                  <a:srgbClr val="404040"/>
                </a:solidFill>
                <a:latin typeface="Carlito"/>
                <a:cs typeface="Carlito"/>
              </a:rPr>
              <a:t>and</a:t>
            </a:r>
            <a:r>
              <a:rPr lang="en-US" sz="2400" spc="-45" dirty="0">
                <a:solidFill>
                  <a:srgbClr val="404040"/>
                </a:solidFill>
                <a:latin typeface="Carlito"/>
                <a:cs typeface="Carlito"/>
              </a:rPr>
              <a:t> </a:t>
            </a:r>
            <a:r>
              <a:rPr lang="en-US" sz="2400" spc="-130" dirty="0">
                <a:solidFill>
                  <a:srgbClr val="404040"/>
                </a:solidFill>
                <a:latin typeface="Carlito"/>
                <a:cs typeface="Carlito"/>
              </a:rPr>
              <a:t>Year.</a:t>
            </a:r>
            <a:endParaRPr lang="en-US" sz="2400" dirty="0">
              <a:latin typeface="Carlito"/>
              <a:cs typeface="Carlito"/>
            </a:endParaRPr>
          </a:p>
          <a:p>
            <a:pPr marL="12700">
              <a:lnSpc>
                <a:spcPct val="100000"/>
              </a:lnSpc>
              <a:spcBef>
                <a:spcPts val="1050"/>
              </a:spcBef>
            </a:pPr>
            <a:r>
              <a:rPr lang="en-US" sz="2400" u="heavy" spc="-5" dirty="0">
                <a:solidFill>
                  <a:srgbClr val="404040"/>
                </a:solidFill>
                <a:uFill>
                  <a:solidFill>
                    <a:srgbClr val="404040"/>
                  </a:solidFill>
                </a:uFill>
                <a:latin typeface="Carlito"/>
                <a:cs typeface="Carlito"/>
              </a:rPr>
              <a:t>Plots</a:t>
            </a:r>
            <a:r>
              <a:rPr lang="en-US" sz="2400" u="heavy" spc="-5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Used:</a:t>
            </a:r>
            <a:endParaRPr lang="en-US" sz="2400" dirty="0">
              <a:latin typeface="Carlito"/>
              <a:cs typeface="Carlito"/>
            </a:endParaRPr>
          </a:p>
          <a:p>
            <a:pPr marL="12700" marR="405765">
              <a:lnSpc>
                <a:spcPts val="2210"/>
              </a:lnSpc>
              <a:spcBef>
                <a:spcPts val="1430"/>
              </a:spcBef>
            </a:pPr>
            <a:r>
              <a:rPr lang="en-US" sz="2400" spc="-15"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a:t>
            </a:r>
            <a:r>
              <a:rPr lang="en-US" sz="2400" spc="-20" dirty="0">
                <a:solidFill>
                  <a:srgbClr val="404040"/>
                </a:solidFill>
                <a:latin typeface="Carlito"/>
                <a:cs typeface="Carlito"/>
              </a:rPr>
              <a:t>vs. </a:t>
            </a:r>
            <a:r>
              <a:rPr lang="en-US" sz="2400" dirty="0">
                <a:solidFill>
                  <a:srgbClr val="404040"/>
                </a:solidFill>
                <a:latin typeface="Carlito"/>
                <a:cs typeface="Carlito"/>
              </a:rPr>
              <a:t>Success </a:t>
            </a:r>
            <a:r>
              <a:rPr lang="en-US" sz="2400" spc="-20" dirty="0">
                <a:solidFill>
                  <a:srgbClr val="404040"/>
                </a:solidFill>
                <a:latin typeface="Carlito"/>
                <a:cs typeface="Carlito"/>
              </a:rPr>
              <a:t>Rate,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Orbit, </a:t>
            </a:r>
            <a:r>
              <a:rPr lang="en-US" sz="2400" spc="-25" dirty="0">
                <a:solidFill>
                  <a:srgbClr val="404040"/>
                </a:solidFill>
                <a:latin typeface="Carlito"/>
                <a:cs typeface="Carlito"/>
              </a:rPr>
              <a:t>Payload </a:t>
            </a:r>
            <a:r>
              <a:rPr lang="en-US" sz="2400" spc="-15" dirty="0">
                <a:solidFill>
                  <a:srgbClr val="404040"/>
                </a:solidFill>
                <a:latin typeface="Carlito"/>
                <a:cs typeface="Carlito"/>
              </a:rPr>
              <a:t>vs </a:t>
            </a:r>
            <a:r>
              <a:rPr lang="en-US" sz="2400" spc="-5" dirty="0">
                <a:solidFill>
                  <a:srgbClr val="404040"/>
                </a:solidFill>
                <a:latin typeface="Carlito"/>
                <a:cs typeface="Carlito"/>
              </a:rPr>
              <a:t>Orbit, </a:t>
            </a:r>
            <a:r>
              <a:rPr lang="en-US" sz="2400" dirty="0">
                <a:solidFill>
                  <a:srgbClr val="404040"/>
                </a:solidFill>
                <a:latin typeface="Carlito"/>
                <a:cs typeface="Carlito"/>
              </a:rPr>
              <a:t>and Success </a:t>
            </a:r>
            <a:r>
              <a:rPr lang="en-US" sz="2400" spc="-60" dirty="0">
                <a:solidFill>
                  <a:srgbClr val="404040"/>
                </a:solidFill>
                <a:latin typeface="Carlito"/>
                <a:cs typeface="Carlito"/>
              </a:rPr>
              <a:t>Yearly</a:t>
            </a:r>
            <a:r>
              <a:rPr lang="en-US" sz="2400" spc="70" dirty="0">
                <a:solidFill>
                  <a:srgbClr val="404040"/>
                </a:solidFill>
                <a:latin typeface="Carlito"/>
                <a:cs typeface="Carlito"/>
              </a:rPr>
              <a:t> </a:t>
            </a:r>
            <a:r>
              <a:rPr lang="en-US" sz="2400" spc="-60" dirty="0">
                <a:solidFill>
                  <a:srgbClr val="404040"/>
                </a:solidFill>
                <a:latin typeface="Carlito"/>
                <a:cs typeface="Carlito"/>
              </a:rPr>
              <a:t>Trend</a:t>
            </a:r>
            <a:endParaRPr lang="en-US" sz="2400" dirty="0">
              <a:latin typeface="Carlito"/>
              <a:cs typeface="Carlito"/>
            </a:endParaRPr>
          </a:p>
          <a:p>
            <a:pPr marL="12700">
              <a:lnSpc>
                <a:spcPts val="2300"/>
              </a:lnSpc>
              <a:spcBef>
                <a:spcPts val="1160"/>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spc="-20" dirty="0">
                <a:solidFill>
                  <a:srgbClr val="404040"/>
                </a:solidFill>
                <a:latin typeface="Carlito"/>
                <a:cs typeface="Carlito"/>
              </a:rPr>
              <a:t>were </a:t>
            </a:r>
            <a:r>
              <a:rPr lang="en-US" sz="2400" spc="-5" dirty="0">
                <a:solidFill>
                  <a:srgbClr val="404040"/>
                </a:solidFill>
                <a:latin typeface="Carlito"/>
                <a:cs typeface="Carlito"/>
              </a:rPr>
              <a:t>used </a:t>
            </a: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to</a:t>
            </a:r>
            <a:endParaRPr lang="en-US" sz="2400" dirty="0">
              <a:latin typeface="Carlito"/>
              <a:cs typeface="Carlito"/>
            </a:endParaRPr>
          </a:p>
          <a:p>
            <a:pPr marL="12700">
              <a:lnSpc>
                <a:spcPts val="2300"/>
              </a:lnSpc>
            </a:pP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pPr marL="12700" marR="5080">
              <a:lnSpc>
                <a:spcPct val="100000"/>
              </a:lnSpc>
              <a:spcBef>
                <a:spcPts val="1105"/>
              </a:spcBef>
            </a:pPr>
            <a:r>
              <a:rPr lang="en-US" sz="2400" u="heavy" dirty="0">
                <a:solidFill>
                  <a:srgbClr val="404040"/>
                </a:solidFill>
                <a:uFill>
                  <a:solidFill>
                    <a:srgbClr val="404040"/>
                  </a:solidFill>
                </a:uFill>
                <a:latin typeface="Carlito"/>
                <a:cs typeface="Carlito"/>
              </a:rPr>
              <a:t>GitHub </a:t>
            </a:r>
            <a:r>
              <a:rPr lang="en-US" sz="2400" u="heavy" spc="-5" dirty="0">
                <a:solidFill>
                  <a:srgbClr val="404040"/>
                </a:solidFill>
                <a:uFill>
                  <a:solidFill>
                    <a:srgbClr val="404040"/>
                  </a:solidFill>
                </a:uFill>
                <a:latin typeface="Carlito"/>
                <a:cs typeface="Carlito"/>
              </a:rPr>
              <a:t>url: </a:t>
            </a:r>
            <a:r>
              <a:rPr lang="en-US" sz="2400" spc="-5" dirty="0">
                <a:solidFill>
                  <a:srgbClr val="404040"/>
                </a:solidFill>
                <a:latin typeface="Carlito"/>
                <a:cs typeface="Carlito"/>
              </a:rPr>
              <a:t> </a:t>
            </a:r>
            <a:r>
              <a:rPr lang="en-US" sz="2400" u="heavy" spc="-10" dirty="0">
                <a:solidFill>
                  <a:srgbClr val="2996E1"/>
                </a:solidFill>
                <a:uFill>
                  <a:solidFill>
                    <a:srgbClr val="404040"/>
                  </a:solidFill>
                </a:uFill>
                <a:latin typeface="Carlito"/>
                <a:cs typeface="Carlito"/>
              </a:rPr>
              <a:t>https://github.com/nameisnamish/IBM_Data_Science_Final_Assignment_of_Applied_Data_Science_Capstone/blob/main/Module%202/EDA%20with%20Visualization.ipynb</a:t>
            </a:r>
            <a:endParaRPr lang="en-US" sz="2400" dirty="0">
              <a:latin typeface="Carlito"/>
              <a:cs typeface="Carlito"/>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6048" y="1360448"/>
            <a:ext cx="11641874" cy="4842069"/>
          </a:xfrm>
          <a:prstGeom prst="rect">
            <a:avLst/>
          </a:prstGeom>
        </p:spPr>
        <p:txBody>
          <a:bodyPr lIns="91440" tIns="45720" rIns="91440" bIns="45720" anchor="t"/>
          <a:lstStyle/>
          <a:p>
            <a:pPr marL="12700">
              <a:lnSpc>
                <a:spcPct val="100000"/>
              </a:lnSpc>
              <a:spcBef>
                <a:spcPts val="1280"/>
              </a:spcBef>
            </a:pPr>
            <a:r>
              <a:rPr lang="en-IN" sz="2400" spc="-5" dirty="0">
                <a:solidFill>
                  <a:srgbClr val="404040"/>
                </a:solidFill>
                <a:latin typeface="Carlito"/>
                <a:cs typeface="Carlito"/>
              </a:rPr>
              <a:t>Loaded </a:t>
            </a:r>
            <a:r>
              <a:rPr lang="en-IN" sz="2400" spc="-25" dirty="0">
                <a:solidFill>
                  <a:srgbClr val="404040"/>
                </a:solidFill>
                <a:latin typeface="Carlito"/>
                <a:cs typeface="Carlito"/>
              </a:rPr>
              <a:t>data </a:t>
            </a:r>
            <a:r>
              <a:rPr lang="en-IN" sz="2400" spc="-10" dirty="0">
                <a:solidFill>
                  <a:srgbClr val="404040"/>
                </a:solidFill>
                <a:latin typeface="Carlito"/>
                <a:cs typeface="Carlito"/>
              </a:rPr>
              <a:t>set </a:t>
            </a:r>
            <a:r>
              <a:rPr lang="en-IN" sz="2400" spc="-25" dirty="0">
                <a:solidFill>
                  <a:srgbClr val="404040"/>
                </a:solidFill>
                <a:latin typeface="Carlito"/>
                <a:cs typeface="Carlito"/>
              </a:rPr>
              <a:t>into </a:t>
            </a:r>
            <a:r>
              <a:rPr lang="en-IN" sz="2400" dirty="0">
                <a:solidFill>
                  <a:srgbClr val="404040"/>
                </a:solidFill>
                <a:latin typeface="Carlito"/>
                <a:cs typeface="Carlito"/>
              </a:rPr>
              <a:t>IBM DB2</a:t>
            </a:r>
            <a:r>
              <a:rPr lang="en-IN" sz="2400" spc="-125" dirty="0">
                <a:solidFill>
                  <a:srgbClr val="404040"/>
                </a:solidFill>
                <a:latin typeface="Carlito"/>
                <a:cs typeface="Carlito"/>
              </a:rPr>
              <a:t> </a:t>
            </a:r>
            <a:r>
              <a:rPr lang="en-IN" sz="2400" spc="-5" dirty="0">
                <a:solidFill>
                  <a:srgbClr val="404040"/>
                </a:solidFill>
                <a:latin typeface="Carlito"/>
                <a:cs typeface="Carlito"/>
              </a:rPr>
              <a:t>Database.</a:t>
            </a:r>
            <a:endParaRPr lang="en-IN" sz="2400" dirty="0">
              <a:latin typeface="Carlito"/>
              <a:cs typeface="Carlito"/>
            </a:endParaRPr>
          </a:p>
          <a:p>
            <a:pPr marL="12700">
              <a:lnSpc>
                <a:spcPct val="100000"/>
              </a:lnSpc>
              <a:spcBef>
                <a:spcPts val="1175"/>
              </a:spcBef>
            </a:pPr>
            <a:r>
              <a:rPr lang="en-IN" sz="2400" spc="-5" dirty="0">
                <a:solidFill>
                  <a:srgbClr val="404040"/>
                </a:solidFill>
                <a:latin typeface="Carlito"/>
                <a:cs typeface="Carlito"/>
              </a:rPr>
              <a:t>Queried using SQL </a:t>
            </a:r>
            <a:r>
              <a:rPr lang="en-IN" sz="2400" dirty="0">
                <a:solidFill>
                  <a:srgbClr val="404040"/>
                </a:solidFill>
                <a:latin typeface="Carlito"/>
                <a:cs typeface="Carlito"/>
              </a:rPr>
              <a:t>Python</a:t>
            </a:r>
            <a:r>
              <a:rPr lang="en-IN" sz="2400" spc="-100" dirty="0">
                <a:solidFill>
                  <a:srgbClr val="404040"/>
                </a:solidFill>
                <a:latin typeface="Carlito"/>
                <a:cs typeface="Carlito"/>
              </a:rPr>
              <a:t> </a:t>
            </a:r>
            <a:r>
              <a:rPr lang="en-IN" sz="2400" spc="-25" dirty="0">
                <a:solidFill>
                  <a:srgbClr val="404040"/>
                </a:solidFill>
                <a:latin typeface="Carlito"/>
                <a:cs typeface="Carlito"/>
              </a:rPr>
              <a:t>integration.</a:t>
            </a:r>
            <a:endParaRPr lang="en-IN" sz="2400" dirty="0">
              <a:latin typeface="Carlito"/>
              <a:cs typeface="Carlito"/>
            </a:endParaRPr>
          </a:p>
          <a:p>
            <a:pPr marL="12700">
              <a:lnSpc>
                <a:spcPct val="100000"/>
              </a:lnSpc>
              <a:spcBef>
                <a:spcPts val="1560"/>
              </a:spcBef>
            </a:pPr>
            <a:r>
              <a:rPr lang="en-IN" sz="2400" spc="-5" dirty="0">
                <a:solidFill>
                  <a:srgbClr val="404040"/>
                </a:solidFill>
                <a:latin typeface="Carlito"/>
                <a:cs typeface="Carlito"/>
              </a:rPr>
              <a:t>Queries </a:t>
            </a:r>
            <a:r>
              <a:rPr lang="en-IN" sz="2400" spc="-20" dirty="0">
                <a:solidFill>
                  <a:srgbClr val="404040"/>
                </a:solidFill>
                <a:latin typeface="Carlito"/>
                <a:cs typeface="Carlito"/>
              </a:rPr>
              <a:t>were </a:t>
            </a:r>
            <a:r>
              <a:rPr lang="en-IN" sz="2400" dirty="0">
                <a:solidFill>
                  <a:srgbClr val="404040"/>
                </a:solidFill>
                <a:latin typeface="Carlito"/>
                <a:cs typeface="Carlito"/>
              </a:rPr>
              <a:t>made </a:t>
            </a:r>
            <a:r>
              <a:rPr lang="en-IN" sz="2400" spc="-20" dirty="0">
                <a:solidFill>
                  <a:srgbClr val="404040"/>
                </a:solidFill>
                <a:latin typeface="Carlito"/>
                <a:cs typeface="Carlito"/>
              </a:rPr>
              <a:t>to </a:t>
            </a:r>
            <a:r>
              <a:rPr lang="en-IN" sz="2400" spc="-10" dirty="0">
                <a:solidFill>
                  <a:srgbClr val="404040"/>
                </a:solidFill>
                <a:latin typeface="Carlito"/>
                <a:cs typeface="Carlito"/>
              </a:rPr>
              <a:t>get </a:t>
            </a:r>
            <a:r>
              <a:rPr lang="en-IN" sz="2400" dirty="0">
                <a:solidFill>
                  <a:srgbClr val="404040"/>
                </a:solidFill>
                <a:latin typeface="Carlito"/>
                <a:cs typeface="Carlito"/>
              </a:rPr>
              <a:t>a </a:t>
            </a:r>
            <a:r>
              <a:rPr lang="en-IN" sz="2400" spc="-25" dirty="0">
                <a:solidFill>
                  <a:srgbClr val="404040"/>
                </a:solidFill>
                <a:latin typeface="Carlito"/>
                <a:cs typeface="Carlito"/>
              </a:rPr>
              <a:t>better </a:t>
            </a:r>
            <a:r>
              <a:rPr lang="en-IN" sz="2400" spc="-20" dirty="0">
                <a:solidFill>
                  <a:srgbClr val="404040"/>
                </a:solidFill>
                <a:latin typeface="Carlito"/>
                <a:cs typeface="Carlito"/>
              </a:rPr>
              <a:t>understanding </a:t>
            </a:r>
            <a:r>
              <a:rPr lang="en-IN" sz="2400" spc="-5" dirty="0">
                <a:solidFill>
                  <a:srgbClr val="404040"/>
                </a:solidFill>
                <a:latin typeface="Carlito"/>
                <a:cs typeface="Carlito"/>
              </a:rPr>
              <a:t>of </a:t>
            </a:r>
            <a:r>
              <a:rPr lang="en-IN" sz="2400" dirty="0">
                <a:solidFill>
                  <a:srgbClr val="404040"/>
                </a:solidFill>
                <a:latin typeface="Carlito"/>
                <a:cs typeface="Carlito"/>
              </a:rPr>
              <a:t>the</a:t>
            </a:r>
            <a:r>
              <a:rPr lang="en-IN" sz="2400" spc="25" dirty="0">
                <a:solidFill>
                  <a:srgbClr val="404040"/>
                </a:solidFill>
                <a:latin typeface="Carlito"/>
                <a:cs typeface="Carlito"/>
              </a:rPr>
              <a:t> </a:t>
            </a:r>
            <a:r>
              <a:rPr lang="en-IN" sz="2400" spc="-20" dirty="0">
                <a:solidFill>
                  <a:srgbClr val="404040"/>
                </a:solidFill>
                <a:latin typeface="Carlito"/>
                <a:cs typeface="Carlito"/>
              </a:rPr>
              <a:t>dataset.</a:t>
            </a:r>
            <a:endParaRPr lang="en-IN" sz="2400" dirty="0">
              <a:latin typeface="Carlito"/>
              <a:cs typeface="Carlito"/>
            </a:endParaRPr>
          </a:p>
          <a:p>
            <a:pPr marL="12700" marR="434975">
              <a:lnSpc>
                <a:spcPts val="2200"/>
              </a:lnSpc>
              <a:spcBef>
                <a:spcPts val="1440"/>
              </a:spcBef>
            </a:pPr>
            <a:r>
              <a:rPr lang="en-IN" sz="2400" spc="-5" dirty="0">
                <a:solidFill>
                  <a:srgbClr val="404040"/>
                </a:solidFill>
                <a:latin typeface="Carlito"/>
                <a:cs typeface="Carlito"/>
              </a:rPr>
              <a:t>Queried </a:t>
            </a:r>
            <a:r>
              <a:rPr lang="en-IN" sz="2400" spc="-20" dirty="0">
                <a:solidFill>
                  <a:srgbClr val="404040"/>
                </a:solidFill>
                <a:latin typeface="Carlito"/>
                <a:cs typeface="Carlito"/>
              </a:rPr>
              <a:t>information </a:t>
            </a:r>
            <a:r>
              <a:rPr lang="en-IN" sz="2400" dirty="0">
                <a:solidFill>
                  <a:srgbClr val="404040"/>
                </a:solidFill>
                <a:latin typeface="Carlito"/>
                <a:cs typeface="Carlito"/>
              </a:rPr>
              <a:t>about launch </a:t>
            </a:r>
            <a:r>
              <a:rPr lang="en-IN" sz="2400" spc="-20" dirty="0">
                <a:solidFill>
                  <a:srgbClr val="404040"/>
                </a:solidFill>
                <a:latin typeface="Carlito"/>
                <a:cs typeface="Carlito"/>
              </a:rPr>
              <a:t>site </a:t>
            </a:r>
            <a:r>
              <a:rPr lang="en-IN" sz="2400" spc="-5" dirty="0">
                <a:solidFill>
                  <a:srgbClr val="404040"/>
                </a:solidFill>
                <a:latin typeface="Carlito"/>
                <a:cs typeface="Carlito"/>
              </a:rPr>
              <a:t>names, mission </a:t>
            </a:r>
            <a:r>
              <a:rPr lang="en-IN" sz="2400" spc="-20" dirty="0">
                <a:solidFill>
                  <a:srgbClr val="404040"/>
                </a:solidFill>
                <a:latin typeface="Carlito"/>
                <a:cs typeface="Carlito"/>
              </a:rPr>
              <a:t>outcomes, various pay </a:t>
            </a:r>
            <a:r>
              <a:rPr lang="en-IN" sz="2400" dirty="0">
                <a:solidFill>
                  <a:srgbClr val="404040"/>
                </a:solidFill>
                <a:latin typeface="Carlito"/>
                <a:cs typeface="Carlito"/>
              </a:rPr>
              <a:t>load </a:t>
            </a:r>
            <a:r>
              <a:rPr lang="en-IN" sz="2400" spc="-25" dirty="0">
                <a:solidFill>
                  <a:srgbClr val="404040"/>
                </a:solidFill>
                <a:latin typeface="Carlito"/>
                <a:cs typeface="Carlito"/>
              </a:rPr>
              <a:t>sizes </a:t>
            </a:r>
            <a:r>
              <a:rPr lang="en-IN" sz="2400" spc="-5" dirty="0">
                <a:solidFill>
                  <a:srgbClr val="404040"/>
                </a:solidFill>
                <a:latin typeface="Carlito"/>
                <a:cs typeface="Carlito"/>
              </a:rPr>
              <a:t>of  </a:t>
            </a:r>
            <a:r>
              <a:rPr lang="en-IN" sz="2400" spc="-25" dirty="0">
                <a:solidFill>
                  <a:srgbClr val="404040"/>
                </a:solidFill>
                <a:latin typeface="Carlito"/>
                <a:cs typeface="Carlito"/>
              </a:rPr>
              <a:t>customers </a:t>
            </a:r>
            <a:r>
              <a:rPr lang="en-IN" sz="2400" dirty="0">
                <a:solidFill>
                  <a:srgbClr val="404040"/>
                </a:solidFill>
                <a:latin typeface="Carlito"/>
                <a:cs typeface="Carlito"/>
              </a:rPr>
              <a:t>and </a:t>
            </a:r>
            <a:r>
              <a:rPr lang="en-IN" sz="2400" spc="-20" dirty="0">
                <a:solidFill>
                  <a:srgbClr val="404040"/>
                </a:solidFill>
                <a:latin typeface="Carlito"/>
                <a:cs typeface="Carlito"/>
              </a:rPr>
              <a:t>booster </a:t>
            </a:r>
            <a:r>
              <a:rPr lang="en-IN" sz="2400" spc="-25" dirty="0">
                <a:solidFill>
                  <a:srgbClr val="404040"/>
                </a:solidFill>
                <a:latin typeface="Carlito"/>
                <a:cs typeface="Carlito"/>
              </a:rPr>
              <a:t>versions, </a:t>
            </a:r>
            <a:r>
              <a:rPr lang="en-IN" sz="2400" dirty="0">
                <a:solidFill>
                  <a:srgbClr val="404040"/>
                </a:solidFill>
                <a:latin typeface="Carlito"/>
                <a:cs typeface="Carlito"/>
              </a:rPr>
              <a:t>and landing</a:t>
            </a:r>
            <a:r>
              <a:rPr lang="en-IN" sz="2400" spc="5" dirty="0">
                <a:solidFill>
                  <a:srgbClr val="404040"/>
                </a:solidFill>
                <a:latin typeface="Carlito"/>
                <a:cs typeface="Carlito"/>
              </a:rPr>
              <a:t> </a:t>
            </a:r>
            <a:r>
              <a:rPr lang="en-IN" sz="2400" spc="-15" dirty="0">
                <a:solidFill>
                  <a:srgbClr val="404040"/>
                </a:solidFill>
                <a:latin typeface="Carlito"/>
                <a:cs typeface="Carlito"/>
              </a:rPr>
              <a:t>outcomes</a:t>
            </a:r>
            <a:endParaRPr lang="en-IN" sz="2400" dirty="0">
              <a:latin typeface="Carlito"/>
              <a:cs typeface="Carlito"/>
            </a:endParaRPr>
          </a:p>
          <a:p>
            <a:pPr>
              <a:lnSpc>
                <a:spcPct val="100000"/>
              </a:lnSpc>
              <a:spcBef>
                <a:spcPts val="30"/>
              </a:spcBef>
            </a:pPr>
            <a:endParaRPr lang="en-IN" sz="3200" dirty="0">
              <a:latin typeface="Carlito"/>
              <a:cs typeface="Carlito"/>
            </a:endParaRPr>
          </a:p>
          <a:p>
            <a:pPr marL="12700" marR="5080">
              <a:lnSpc>
                <a:spcPct val="149000"/>
              </a:lnSpc>
            </a:pPr>
            <a:r>
              <a:rPr lang="en-IN" sz="2400" u="heavy" dirty="0">
                <a:solidFill>
                  <a:srgbClr val="404040"/>
                </a:solidFill>
                <a:uFill>
                  <a:solidFill>
                    <a:srgbClr val="404040"/>
                  </a:solidFill>
                </a:uFill>
                <a:latin typeface="Carlito"/>
                <a:cs typeface="Carlito"/>
              </a:rPr>
              <a:t>GitHub </a:t>
            </a:r>
            <a:r>
              <a:rPr lang="en-IN" sz="2400" u="heavy" spc="-5" dirty="0">
                <a:solidFill>
                  <a:srgbClr val="404040"/>
                </a:solidFill>
                <a:uFill>
                  <a:solidFill>
                    <a:srgbClr val="404040"/>
                  </a:solidFill>
                </a:uFill>
                <a:latin typeface="Carlito"/>
                <a:cs typeface="Carlito"/>
              </a:rPr>
              <a:t>url: </a:t>
            </a:r>
            <a:r>
              <a:rPr lang="en-IN" sz="2400" spc="-5" dirty="0">
                <a:solidFill>
                  <a:srgbClr val="404040"/>
                </a:solidFill>
                <a:latin typeface="Carlito"/>
                <a:cs typeface="Carlito"/>
              </a:rPr>
              <a:t> </a:t>
            </a:r>
            <a:r>
              <a:rPr lang="en-IN" sz="2400" u="heavy" spc="-5" dirty="0">
                <a:solidFill>
                  <a:srgbClr val="2996E1"/>
                </a:solidFill>
                <a:uFill>
                  <a:solidFill>
                    <a:srgbClr val="2996E1"/>
                  </a:solidFill>
                </a:uFill>
                <a:latin typeface="Carlito"/>
                <a:cs typeface="Carlito"/>
              </a:rPr>
              <a:t>https://github.com/nameisnamish/IBM_Data_Science_Final_Assignment_of_Applied_Data_Science_Capstone/blob/main/Module%202/EDA%20with%20SQL.ipynb</a:t>
            </a:r>
            <a:endParaRPr lang="en-IN" sz="2400" dirty="0">
              <a:latin typeface="Carlito"/>
              <a:cs typeface="Carlito"/>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marL="12700">
              <a:lnSpc>
                <a:spcPct val="100000"/>
              </a:lnSpc>
              <a:spcBef>
                <a:spcPts val="1070"/>
              </a:spcBef>
            </a:pPr>
            <a:r>
              <a:rPr lang="en-US" sz="2400" u="heavy" dirty="0">
                <a:solidFill>
                  <a:srgbClr val="404040"/>
                </a:solidFill>
                <a:uFill>
                  <a:solidFill>
                    <a:srgbClr val="404040"/>
                  </a:solidFill>
                </a:uFill>
                <a:latin typeface="Carlito"/>
                <a:cs typeface="Carlito"/>
              </a:rPr>
              <a:t>GitHub</a:t>
            </a:r>
            <a:r>
              <a:rPr lang="en-US" sz="2400" u="heavy" spc="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url:</a:t>
            </a:r>
            <a:endParaRPr lang="en-US" sz="2400" dirty="0">
              <a:latin typeface="Carlito"/>
              <a:cs typeface="Carlito"/>
            </a:endParaRPr>
          </a:p>
          <a:p>
            <a:pPr marL="0" marR="7620" indent="0">
              <a:lnSpc>
                <a:spcPct val="150100"/>
              </a:lnSpc>
              <a:spcBef>
                <a:spcPts val="300"/>
              </a:spcBef>
              <a:buNone/>
            </a:pPr>
            <a:r>
              <a:rPr lang="en-US" sz="2400" u="heavy" spc="-10" dirty="0">
                <a:solidFill>
                  <a:srgbClr val="2996E1"/>
                </a:solidFill>
                <a:uFill>
                  <a:solidFill>
                    <a:srgbClr val="404040"/>
                  </a:solidFill>
                </a:uFill>
                <a:latin typeface="Carlito"/>
                <a:cs typeface="Carlito"/>
              </a:rPr>
              <a:t>https://github.com/nameisnamish/IBM_Data_Science_Final_Assignment_of_Applied_Data_Science_Capstone/blob/main/Module%203/lab-jupyter-launch-site-location-v2.ipynb</a:t>
            </a:r>
            <a:endParaRPr lang="en-US" sz="2400" dirty="0">
              <a:latin typeface="Carlito"/>
              <a:cs typeface="Carlito"/>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0449"/>
            <a:ext cx="10816107" cy="4816514"/>
          </a:xfrm>
          <a:prstGeom prst="rect">
            <a:avLst/>
          </a:prstGeom>
        </p:spPr>
        <p:txBody>
          <a:bodyPr vert="horz" lIns="91440" tIns="45720" rIns="91440" bIns="45720" rtlCol="0" anchor="t">
            <a:normAutofit fontScale="92500"/>
          </a:bodyPr>
          <a:lstStyle/>
          <a:p>
            <a:pPr marL="12700">
              <a:lnSpc>
                <a:spcPct val="100000"/>
              </a:lnSpc>
              <a:spcBef>
                <a:spcPts val="1200"/>
              </a:spcBef>
            </a:pPr>
            <a:r>
              <a:rPr lang="en-US" sz="2400" spc="-10" dirty="0">
                <a:solidFill>
                  <a:srgbClr val="404040"/>
                </a:solidFill>
                <a:latin typeface="Carlito"/>
                <a:cs typeface="Carlito"/>
              </a:rPr>
              <a:t>Dashboard </a:t>
            </a:r>
            <a:r>
              <a:rPr lang="en-US" sz="2400" dirty="0">
                <a:solidFill>
                  <a:srgbClr val="404040"/>
                </a:solidFill>
                <a:latin typeface="Carlito"/>
                <a:cs typeface="Carlito"/>
              </a:rPr>
              <a:t>includes a </a:t>
            </a:r>
            <a:r>
              <a:rPr lang="en-US" sz="2400" spc="-5" dirty="0">
                <a:solidFill>
                  <a:srgbClr val="404040"/>
                </a:solidFill>
                <a:latin typeface="Carlito"/>
                <a:cs typeface="Carlito"/>
              </a:rPr>
              <a:t>pie </a:t>
            </a:r>
            <a:r>
              <a:rPr lang="en-US" sz="2400" dirty="0">
                <a:solidFill>
                  <a:srgbClr val="404040"/>
                </a:solidFill>
                <a:latin typeface="Carlito"/>
                <a:cs typeface="Carlito"/>
              </a:rPr>
              <a:t>chart and a </a:t>
            </a:r>
            <a:r>
              <a:rPr lang="en-US" sz="2400" spc="-25" dirty="0">
                <a:solidFill>
                  <a:srgbClr val="404040"/>
                </a:solidFill>
                <a:latin typeface="Carlito"/>
                <a:cs typeface="Carlito"/>
              </a:rPr>
              <a:t>scatter</a:t>
            </a:r>
            <a:r>
              <a:rPr lang="en-US" sz="2400" spc="-135" dirty="0">
                <a:solidFill>
                  <a:srgbClr val="404040"/>
                </a:solidFill>
                <a:latin typeface="Carlito"/>
                <a:cs typeface="Carlito"/>
              </a:rPr>
              <a:t> </a:t>
            </a:r>
            <a:r>
              <a:rPr lang="en-US" sz="2400" spc="-5" dirty="0">
                <a:solidFill>
                  <a:srgbClr val="404040"/>
                </a:solidFill>
                <a:latin typeface="Carlito"/>
                <a:cs typeface="Carlito"/>
              </a:rPr>
              <a:t>plot.</a:t>
            </a:r>
            <a:endParaRPr lang="en-US" sz="2400" dirty="0">
              <a:latin typeface="Carlito"/>
              <a:cs typeface="Carlito"/>
            </a:endParaRPr>
          </a:p>
          <a:p>
            <a:pPr marL="12700" marR="84455">
              <a:lnSpc>
                <a:spcPts val="2290"/>
              </a:lnSpc>
              <a:spcBef>
                <a:spcPts val="1275"/>
              </a:spcBef>
            </a:pPr>
            <a:r>
              <a:rPr lang="en-US" sz="2400" spc="-5" dirty="0">
                <a:solidFill>
                  <a:srgbClr val="404040"/>
                </a:solidFill>
                <a:latin typeface="Carlito"/>
                <a:cs typeface="Carlito"/>
              </a:rPr>
              <a:t>Pie </a:t>
            </a:r>
            <a:r>
              <a:rPr lang="en-US" sz="2400" dirty="0">
                <a:solidFill>
                  <a:srgbClr val="404040"/>
                </a:solidFill>
                <a:latin typeface="Carlito"/>
                <a:cs typeface="Carlito"/>
              </a:rPr>
              <a:t>chart </a:t>
            </a:r>
            <a:r>
              <a:rPr lang="en-US" sz="2400" spc="-5" dirty="0">
                <a:solidFill>
                  <a:srgbClr val="404040"/>
                </a:solidFill>
                <a:latin typeface="Carlito"/>
                <a:cs typeface="Carlito"/>
              </a:rPr>
              <a:t>can be 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distribution of successful </a:t>
            </a:r>
            <a:r>
              <a:rPr lang="en-US" sz="2400" dirty="0">
                <a:solidFill>
                  <a:srgbClr val="404040"/>
                </a:solidFill>
                <a:latin typeface="Carlito"/>
                <a:cs typeface="Carlito"/>
              </a:rPr>
              <a:t>landings </a:t>
            </a:r>
            <a:r>
              <a:rPr lang="en-US" sz="2400" spc="-20" dirty="0">
                <a:solidFill>
                  <a:srgbClr val="404040"/>
                </a:solidFill>
                <a:latin typeface="Carlito"/>
                <a:cs typeface="Carlito"/>
              </a:rPr>
              <a:t>across </a:t>
            </a:r>
            <a:r>
              <a:rPr lang="en-US" sz="2400" dirty="0">
                <a:solidFill>
                  <a:srgbClr val="404040"/>
                </a:solidFill>
                <a:latin typeface="Carlito"/>
                <a:cs typeface="Carlito"/>
              </a:rPr>
              <a:t>all launch </a:t>
            </a:r>
            <a:r>
              <a:rPr lang="en-US" sz="2400" spc="-20" dirty="0">
                <a:solidFill>
                  <a:srgbClr val="404040"/>
                </a:solidFill>
                <a:latin typeface="Carlito"/>
                <a:cs typeface="Carlito"/>
              </a:rPr>
              <a:t>sites </a:t>
            </a:r>
            <a:r>
              <a:rPr lang="en-US" sz="2400" dirty="0">
                <a:solidFill>
                  <a:srgbClr val="404040"/>
                </a:solidFill>
                <a:latin typeface="Carlito"/>
                <a:cs typeface="Carlito"/>
              </a:rPr>
              <a:t>and  </a:t>
            </a:r>
            <a:r>
              <a:rPr lang="en-US" sz="2400" spc="-5" dirty="0">
                <a:solidFill>
                  <a:srgbClr val="404040"/>
                </a:solidFill>
                <a:latin typeface="Carlito"/>
                <a:cs typeface="Carlito"/>
              </a:rPr>
              <a:t>can </a:t>
            </a:r>
            <a:r>
              <a:rPr lang="en-US" sz="2400" dirty="0">
                <a:solidFill>
                  <a:srgbClr val="404040"/>
                </a:solidFill>
                <a:latin typeface="Carlito"/>
                <a:cs typeface="Carlito"/>
              </a:rPr>
              <a:t>be </a:t>
            </a:r>
            <a:r>
              <a:rPr lang="en-US" sz="2400" spc="-5" dirty="0">
                <a:solidFill>
                  <a:srgbClr val="404040"/>
                </a:solidFill>
                <a:latin typeface="Carlito"/>
                <a:cs typeface="Carlito"/>
              </a:rPr>
              <a:t>selected </a:t>
            </a:r>
            <a:r>
              <a:rPr lang="en-US" sz="2400" spc="-20" dirty="0">
                <a:solidFill>
                  <a:srgbClr val="404040"/>
                </a:solidFill>
                <a:latin typeface="Carlito"/>
                <a:cs typeface="Carlito"/>
              </a:rPr>
              <a:t>to </a:t>
            </a:r>
            <a:r>
              <a:rPr lang="en-US" sz="2400" spc="-5" dirty="0">
                <a:solidFill>
                  <a:srgbClr val="404040"/>
                </a:solidFill>
                <a:latin typeface="Carlito"/>
                <a:cs typeface="Carlito"/>
              </a:rPr>
              <a:t>show </a:t>
            </a:r>
            <a:r>
              <a:rPr lang="en-US" sz="2400" dirty="0">
                <a:solidFill>
                  <a:srgbClr val="404040"/>
                </a:solidFill>
                <a:latin typeface="Carlito"/>
                <a:cs typeface="Carlito"/>
              </a:rPr>
              <a:t>individual 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110" dirty="0">
                <a:solidFill>
                  <a:srgbClr val="404040"/>
                </a:solidFill>
                <a:latin typeface="Carlito"/>
                <a:cs typeface="Carlito"/>
              </a:rPr>
              <a:t> </a:t>
            </a:r>
            <a:r>
              <a:rPr lang="en-US" sz="2400" spc="-30" dirty="0">
                <a:solidFill>
                  <a:srgbClr val="404040"/>
                </a:solidFill>
                <a:latin typeface="Carlito"/>
                <a:cs typeface="Carlito"/>
              </a:rPr>
              <a:t>rates.</a:t>
            </a:r>
            <a:endParaRPr lang="en-US" sz="2400" dirty="0">
              <a:latin typeface="Carlito"/>
              <a:cs typeface="Carlito"/>
            </a:endParaRPr>
          </a:p>
          <a:p>
            <a:pPr marL="12700" marR="5080">
              <a:lnSpc>
                <a:spcPts val="2210"/>
              </a:lnSpc>
              <a:spcBef>
                <a:spcPts val="1375"/>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 </a:t>
            </a:r>
            <a:r>
              <a:rPr lang="en-US" sz="2400" spc="-40" dirty="0">
                <a:solidFill>
                  <a:srgbClr val="404040"/>
                </a:solidFill>
                <a:latin typeface="Carlito"/>
                <a:cs typeface="Carlito"/>
              </a:rPr>
              <a:t>takes </a:t>
            </a:r>
            <a:r>
              <a:rPr lang="en-US" sz="2400" spc="-20" dirty="0">
                <a:solidFill>
                  <a:srgbClr val="404040"/>
                </a:solidFill>
                <a:latin typeface="Carlito"/>
                <a:cs typeface="Carlito"/>
              </a:rPr>
              <a:t>two </a:t>
            </a:r>
            <a:r>
              <a:rPr lang="en-US" sz="2400" dirty="0">
                <a:solidFill>
                  <a:srgbClr val="404040"/>
                </a:solidFill>
                <a:latin typeface="Carlito"/>
                <a:cs typeface="Carlito"/>
              </a:rPr>
              <a:t>inputs: All </a:t>
            </a:r>
            <a:r>
              <a:rPr lang="en-US" sz="2400" spc="-20" dirty="0">
                <a:solidFill>
                  <a:srgbClr val="404040"/>
                </a:solidFill>
                <a:latin typeface="Carlito"/>
                <a:cs typeface="Carlito"/>
              </a:rPr>
              <a:t>sites </a:t>
            </a:r>
            <a:r>
              <a:rPr lang="en-US" sz="2400" spc="-5" dirty="0">
                <a:solidFill>
                  <a:srgbClr val="404040"/>
                </a:solidFill>
                <a:latin typeface="Carlito"/>
                <a:cs typeface="Carlito"/>
              </a:rPr>
              <a:t>or </a:t>
            </a:r>
            <a:r>
              <a:rPr lang="en-US" sz="2400" dirty="0">
                <a:solidFill>
                  <a:srgbClr val="404040"/>
                </a:solidFill>
                <a:latin typeface="Carlito"/>
                <a:cs typeface="Carlito"/>
              </a:rPr>
              <a:t>individual </a:t>
            </a:r>
            <a:r>
              <a:rPr lang="en-US" sz="2400" spc="-20" dirty="0">
                <a:solidFill>
                  <a:srgbClr val="404040"/>
                </a:solidFill>
                <a:latin typeface="Carlito"/>
                <a:cs typeface="Carlito"/>
              </a:rPr>
              <a:t>site </a:t>
            </a:r>
            <a:r>
              <a:rPr lang="en-US" sz="2400" dirty="0">
                <a:solidFill>
                  <a:srgbClr val="404040"/>
                </a:solidFill>
                <a:latin typeface="Carlito"/>
                <a:cs typeface="Carlito"/>
              </a:rPr>
              <a:t>and </a:t>
            </a:r>
            <a:r>
              <a:rPr lang="en-US" sz="2400" spc="-5" dirty="0">
                <a:solidFill>
                  <a:srgbClr val="404040"/>
                </a:solidFill>
                <a:latin typeface="Carlito"/>
                <a:cs typeface="Carlito"/>
              </a:rPr>
              <a:t>payload mass on </a:t>
            </a:r>
            <a:r>
              <a:rPr lang="en-US" sz="2400" dirty="0">
                <a:solidFill>
                  <a:srgbClr val="404040"/>
                </a:solidFill>
                <a:latin typeface="Carlito"/>
                <a:cs typeface="Carlito"/>
              </a:rPr>
              <a:t>a </a:t>
            </a:r>
            <a:r>
              <a:rPr lang="en-US" sz="2400" spc="-5" dirty="0">
                <a:solidFill>
                  <a:srgbClr val="404040"/>
                </a:solidFill>
                <a:latin typeface="Carlito"/>
                <a:cs typeface="Carlito"/>
              </a:rPr>
              <a:t>slider between </a:t>
            </a:r>
            <a:r>
              <a:rPr lang="en-US" sz="2400" dirty="0">
                <a:solidFill>
                  <a:srgbClr val="404040"/>
                </a:solidFill>
                <a:latin typeface="Carlito"/>
                <a:cs typeface="Carlito"/>
              </a:rPr>
              <a:t>0  and 10000</a:t>
            </a:r>
            <a:r>
              <a:rPr lang="en-US" sz="2400" spc="-100" dirty="0">
                <a:solidFill>
                  <a:srgbClr val="404040"/>
                </a:solidFill>
                <a:latin typeface="Carlito"/>
                <a:cs typeface="Carlito"/>
              </a:rPr>
              <a:t> </a:t>
            </a:r>
            <a:r>
              <a:rPr lang="en-US" sz="2400" dirty="0">
                <a:solidFill>
                  <a:srgbClr val="404040"/>
                </a:solidFill>
                <a:latin typeface="Carlito"/>
                <a:cs typeface="Carlito"/>
              </a:rPr>
              <a:t>kg.</a:t>
            </a:r>
            <a:endParaRPr lang="en-US" sz="2400" dirty="0">
              <a:latin typeface="Carlito"/>
              <a:cs typeface="Carlito"/>
            </a:endParaRPr>
          </a:p>
          <a:p>
            <a:pPr marL="12700">
              <a:lnSpc>
                <a:spcPct val="100000"/>
              </a:lnSpc>
              <a:spcBef>
                <a:spcPts val="1050"/>
              </a:spcBef>
            </a:pPr>
            <a:r>
              <a:rPr lang="en-US" sz="2400" spc="-5" dirty="0">
                <a:solidFill>
                  <a:srgbClr val="404040"/>
                </a:solidFill>
                <a:latin typeface="Carlito"/>
                <a:cs typeface="Carlito"/>
              </a:rPr>
              <a:t>The pie </a:t>
            </a:r>
            <a:r>
              <a:rPr lang="en-US" sz="2400" dirty="0">
                <a:solidFill>
                  <a:srgbClr val="404040"/>
                </a:solidFill>
                <a:latin typeface="Carlito"/>
                <a:cs typeface="Carlito"/>
              </a:rPr>
              <a:t>chart is </a:t>
            </a:r>
            <a:r>
              <a:rPr lang="en-US" sz="2400" spc="-5" dirty="0">
                <a:solidFill>
                  <a:srgbClr val="404040"/>
                </a:solidFill>
                <a:latin typeface="Carlito"/>
                <a:cs typeface="Carlito"/>
              </a:rPr>
              <a:t>used </a:t>
            </a:r>
            <a:r>
              <a:rPr lang="en-US" sz="2400" spc="-20" dirty="0">
                <a:solidFill>
                  <a:srgbClr val="404040"/>
                </a:solidFill>
                <a:latin typeface="Carlito"/>
                <a:cs typeface="Carlito"/>
              </a:rPr>
              <a:t>to visualize </a:t>
            </a:r>
            <a:r>
              <a:rPr lang="en-US" sz="2400" dirty="0">
                <a:solidFill>
                  <a:srgbClr val="404040"/>
                </a:solidFill>
                <a:latin typeface="Carlito"/>
                <a:cs typeface="Carlito"/>
              </a:rPr>
              <a:t>launch </a:t>
            </a:r>
            <a:r>
              <a:rPr lang="en-US" sz="2400" spc="-20" dirty="0">
                <a:solidFill>
                  <a:srgbClr val="404040"/>
                </a:solidFill>
                <a:latin typeface="Carlito"/>
                <a:cs typeface="Carlito"/>
              </a:rPr>
              <a:t>site </a:t>
            </a:r>
            <a:r>
              <a:rPr lang="en-US" sz="2400" dirty="0">
                <a:solidFill>
                  <a:srgbClr val="404040"/>
                </a:solidFill>
                <a:latin typeface="Carlito"/>
                <a:cs typeface="Carlito"/>
              </a:rPr>
              <a:t>success</a:t>
            </a:r>
            <a:r>
              <a:rPr lang="en-US" sz="2400" spc="20" dirty="0">
                <a:solidFill>
                  <a:srgbClr val="404040"/>
                </a:solidFill>
                <a:latin typeface="Carlito"/>
                <a:cs typeface="Carlito"/>
              </a:rPr>
              <a:t> </a:t>
            </a:r>
            <a:r>
              <a:rPr lang="en-US" sz="2400" spc="-40" dirty="0">
                <a:solidFill>
                  <a:srgbClr val="404040"/>
                </a:solidFill>
                <a:latin typeface="Carlito"/>
                <a:cs typeface="Carlito"/>
              </a:rPr>
              <a:t>rate.</a:t>
            </a:r>
            <a:endParaRPr lang="en-US" sz="2400" dirty="0">
              <a:latin typeface="Carlito"/>
              <a:cs typeface="Carlito"/>
            </a:endParaRPr>
          </a:p>
          <a:p>
            <a:pPr marL="12700">
              <a:lnSpc>
                <a:spcPts val="2350"/>
              </a:lnSpc>
              <a:spcBef>
                <a:spcPts val="1105"/>
              </a:spcBef>
            </a:pPr>
            <a:r>
              <a:rPr lang="en-US" sz="2400" spc="-5" dirty="0">
                <a:solidFill>
                  <a:srgbClr val="404040"/>
                </a:solidFill>
                <a:latin typeface="Carlito"/>
                <a:cs typeface="Carlito"/>
              </a:rPr>
              <a:t>The </a:t>
            </a:r>
            <a:r>
              <a:rPr lang="en-US" sz="2400" spc="-25" dirty="0">
                <a:solidFill>
                  <a:srgbClr val="404040"/>
                </a:solidFill>
                <a:latin typeface="Carlito"/>
                <a:cs typeface="Carlito"/>
              </a:rPr>
              <a:t>scatter </a:t>
            </a:r>
            <a:r>
              <a:rPr lang="en-US" sz="2400" spc="-5" dirty="0">
                <a:solidFill>
                  <a:srgbClr val="404040"/>
                </a:solidFill>
                <a:latin typeface="Carlito"/>
                <a:cs typeface="Carlito"/>
              </a:rPr>
              <a:t>plot can help </a:t>
            </a:r>
            <a:r>
              <a:rPr lang="en-US" sz="2400" dirty="0">
                <a:solidFill>
                  <a:srgbClr val="404040"/>
                </a:solidFill>
                <a:latin typeface="Carlito"/>
                <a:cs typeface="Carlito"/>
              </a:rPr>
              <a:t>us </a:t>
            </a:r>
            <a:r>
              <a:rPr lang="en-US" sz="2400" spc="-5" dirty="0">
                <a:solidFill>
                  <a:srgbClr val="404040"/>
                </a:solidFill>
                <a:latin typeface="Carlito"/>
                <a:cs typeface="Carlito"/>
              </a:rPr>
              <a:t>see how </a:t>
            </a:r>
            <a:r>
              <a:rPr lang="en-US" sz="2400" dirty="0">
                <a:solidFill>
                  <a:srgbClr val="404040"/>
                </a:solidFill>
                <a:latin typeface="Carlito"/>
                <a:cs typeface="Carlito"/>
              </a:rPr>
              <a:t>success </a:t>
            </a:r>
            <a:r>
              <a:rPr lang="en-US" sz="2400" spc="-10" dirty="0">
                <a:solidFill>
                  <a:srgbClr val="404040"/>
                </a:solidFill>
                <a:latin typeface="Carlito"/>
                <a:cs typeface="Carlito"/>
              </a:rPr>
              <a:t>varies </a:t>
            </a:r>
            <a:r>
              <a:rPr lang="en-US" sz="2400" spc="-20" dirty="0">
                <a:solidFill>
                  <a:srgbClr val="404040"/>
                </a:solidFill>
                <a:latin typeface="Carlito"/>
                <a:cs typeface="Carlito"/>
              </a:rPr>
              <a:t>across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a:t>
            </a:r>
            <a:r>
              <a:rPr lang="en-US" sz="2400" spc="15" dirty="0">
                <a:solidFill>
                  <a:srgbClr val="404040"/>
                </a:solidFill>
                <a:latin typeface="Carlito"/>
                <a:cs typeface="Carlito"/>
              </a:rPr>
              <a:t> </a:t>
            </a:r>
            <a:r>
              <a:rPr lang="en-US" sz="2400" dirty="0">
                <a:solidFill>
                  <a:srgbClr val="404040"/>
                </a:solidFill>
                <a:latin typeface="Carlito"/>
                <a:cs typeface="Carlito"/>
              </a:rPr>
              <a:t>and</a:t>
            </a:r>
            <a:endParaRPr lang="en-US" sz="2400" dirty="0">
              <a:latin typeface="Carlito"/>
              <a:cs typeface="Carlito"/>
            </a:endParaRPr>
          </a:p>
          <a:p>
            <a:pPr marL="12700">
              <a:lnSpc>
                <a:spcPts val="2350"/>
              </a:lnSpc>
            </a:pPr>
            <a:r>
              <a:rPr lang="en-US" sz="2400" spc="-20" dirty="0">
                <a:solidFill>
                  <a:srgbClr val="404040"/>
                </a:solidFill>
                <a:latin typeface="Carlito"/>
                <a:cs typeface="Carlito"/>
              </a:rPr>
              <a:t>booster </a:t>
            </a:r>
            <a:r>
              <a:rPr lang="en-US" sz="2400" spc="-25" dirty="0">
                <a:solidFill>
                  <a:srgbClr val="404040"/>
                </a:solidFill>
                <a:latin typeface="Carlito"/>
                <a:cs typeface="Carlito"/>
              </a:rPr>
              <a:t>version</a:t>
            </a:r>
            <a:r>
              <a:rPr lang="en-US" sz="2400" dirty="0">
                <a:solidFill>
                  <a:srgbClr val="404040"/>
                </a:solidFill>
                <a:latin typeface="Carlito"/>
                <a:cs typeface="Carlito"/>
              </a:rPr>
              <a:t> </a:t>
            </a:r>
            <a:r>
              <a:rPr lang="en-US" sz="2400" spc="-45" dirty="0">
                <a:solidFill>
                  <a:srgbClr val="404040"/>
                </a:solidFill>
                <a:latin typeface="Carlito"/>
                <a:cs typeface="Carlito"/>
              </a:rPr>
              <a:t>category.</a:t>
            </a:r>
            <a:endParaRPr lang="en-US" sz="2400" dirty="0">
              <a:latin typeface="Carlito"/>
              <a:cs typeface="Carlito"/>
            </a:endParaRPr>
          </a:p>
          <a:p>
            <a:pPr marL="12700">
              <a:lnSpc>
                <a:spcPct val="100000"/>
              </a:lnSpc>
              <a:spcBef>
                <a:spcPts val="925"/>
              </a:spcBef>
            </a:pPr>
            <a:r>
              <a:rPr lang="en-US" sz="2400" u="heavy" dirty="0">
                <a:solidFill>
                  <a:srgbClr val="404040"/>
                </a:solidFill>
                <a:uFill>
                  <a:solidFill>
                    <a:srgbClr val="404040"/>
                  </a:solidFill>
                </a:uFill>
                <a:latin typeface="Carlito"/>
                <a:cs typeface="Carlito"/>
              </a:rPr>
              <a:t>GitHub</a:t>
            </a:r>
            <a:r>
              <a:rPr lang="en-US" sz="2400" u="heavy" spc="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url:</a:t>
            </a:r>
            <a:endParaRPr lang="en-US" sz="2400" dirty="0">
              <a:latin typeface="Carlito"/>
              <a:cs typeface="Carlito"/>
            </a:endParaRPr>
          </a:p>
          <a:p>
            <a:pPr marL="0" marR="1557020" indent="0">
              <a:lnSpc>
                <a:spcPct val="150000"/>
              </a:lnSpc>
              <a:spcBef>
                <a:spcPts val="95"/>
              </a:spcBef>
              <a:buNone/>
            </a:pPr>
            <a:r>
              <a:rPr lang="en-US" sz="2400" u="heavy" spc="-10" dirty="0">
                <a:solidFill>
                  <a:srgbClr val="2996E1"/>
                </a:solidFill>
                <a:uFill>
                  <a:solidFill>
                    <a:srgbClr val="2996E1"/>
                  </a:solidFill>
                </a:uFill>
                <a:latin typeface="Carlito"/>
                <a:cs typeface="Carlito"/>
              </a:rPr>
              <a:t>https://github.com/nameisnamish/IBM_Data_Science_Final_Assignment_of_Applied_Data_Science_Capstone/blob/main/Module%203/spacex_dash_app.py</a:t>
            </a:r>
            <a:endParaRPr lang="en-US" sz="2400" dirty="0">
              <a:latin typeface="Carlito"/>
              <a:cs typeface="Carlito"/>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0" name="object 5">
            <a:extLst>
              <a:ext uri="{FF2B5EF4-FFF2-40B4-BE49-F238E27FC236}">
                <a16:creationId xmlns:a16="http://schemas.microsoft.com/office/drawing/2014/main" id="{FA74D0B4-27B0-8762-AFF8-FABEAC104C9D}"/>
              </a:ext>
            </a:extLst>
          </p:cNvPr>
          <p:cNvGrpSpPr/>
          <p:nvPr/>
        </p:nvGrpSpPr>
        <p:grpSpPr>
          <a:xfrm>
            <a:off x="4881553" y="1409852"/>
            <a:ext cx="1938655" cy="1728470"/>
            <a:chOff x="3822191" y="1933955"/>
            <a:chExt cx="1938655" cy="1728470"/>
          </a:xfrm>
        </p:grpSpPr>
        <p:sp>
          <p:nvSpPr>
            <p:cNvPr id="11" name="object 6">
              <a:extLst>
                <a:ext uri="{FF2B5EF4-FFF2-40B4-BE49-F238E27FC236}">
                  <a16:creationId xmlns:a16="http://schemas.microsoft.com/office/drawing/2014/main" id="{9A7FCE19-6844-150D-6497-70BEE882179A}"/>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2" name="object 7">
              <a:extLst>
                <a:ext uri="{FF2B5EF4-FFF2-40B4-BE49-F238E27FC236}">
                  <a16:creationId xmlns:a16="http://schemas.microsoft.com/office/drawing/2014/main" id="{63C485D1-428D-D2F1-5A3D-2ED6850D934F}"/>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13" name="object 8">
              <a:extLst>
                <a:ext uri="{FF2B5EF4-FFF2-40B4-BE49-F238E27FC236}">
                  <a16:creationId xmlns:a16="http://schemas.microsoft.com/office/drawing/2014/main" id="{F72702F6-59A2-3A7F-A6AE-4FA18EA9E2D2}"/>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14" name="object 9">
            <a:extLst>
              <a:ext uri="{FF2B5EF4-FFF2-40B4-BE49-F238E27FC236}">
                <a16:creationId xmlns:a16="http://schemas.microsoft.com/office/drawing/2014/main" id="{D33AC007-5856-F46E-BF60-B4D86C89C24A}"/>
              </a:ext>
            </a:extLst>
          </p:cNvPr>
          <p:cNvSpPr txBox="1"/>
          <p:nvPr/>
        </p:nvSpPr>
        <p:spPr>
          <a:xfrm>
            <a:off x="5058083" y="1695857"/>
            <a:ext cx="1568450"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5" name="object 10">
            <a:extLst>
              <a:ext uri="{FF2B5EF4-FFF2-40B4-BE49-F238E27FC236}">
                <a16:creationId xmlns:a16="http://schemas.microsoft.com/office/drawing/2014/main" id="{4EAEE263-DCC5-89D8-757B-AA44462D65E5}"/>
              </a:ext>
            </a:extLst>
          </p:cNvPr>
          <p:cNvSpPr txBox="1"/>
          <p:nvPr/>
        </p:nvSpPr>
        <p:spPr>
          <a:xfrm>
            <a:off x="4977312" y="1932077"/>
            <a:ext cx="1722755"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6" name="object 11">
            <a:extLst>
              <a:ext uri="{FF2B5EF4-FFF2-40B4-BE49-F238E27FC236}">
                <a16:creationId xmlns:a16="http://schemas.microsoft.com/office/drawing/2014/main" id="{E4700FA3-9665-0490-259F-AB9547CA1796}"/>
              </a:ext>
            </a:extLst>
          </p:cNvPr>
          <p:cNvGrpSpPr/>
          <p:nvPr/>
        </p:nvGrpSpPr>
        <p:grpSpPr>
          <a:xfrm>
            <a:off x="4881553" y="2851556"/>
            <a:ext cx="1938655" cy="1729739"/>
            <a:chOff x="3822191" y="3375659"/>
            <a:chExt cx="1938655" cy="1729739"/>
          </a:xfrm>
        </p:grpSpPr>
        <p:sp>
          <p:nvSpPr>
            <p:cNvPr id="17" name="object 12">
              <a:extLst>
                <a:ext uri="{FF2B5EF4-FFF2-40B4-BE49-F238E27FC236}">
                  <a16:creationId xmlns:a16="http://schemas.microsoft.com/office/drawing/2014/main" id="{67531BC8-A19F-DE7C-E921-18E5418B97ED}"/>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solidFill>
              <a:srgbClr val="EDC1AA"/>
            </a:solidFill>
          </p:spPr>
          <p:txBody>
            <a:bodyPr wrap="square" lIns="0" tIns="0" rIns="0" bIns="0" rtlCol="0"/>
            <a:lstStyle/>
            <a:p>
              <a:endParaRPr/>
            </a:p>
          </p:txBody>
        </p:sp>
        <p:sp>
          <p:nvSpPr>
            <p:cNvPr id="18" name="object 13">
              <a:extLst>
                <a:ext uri="{FF2B5EF4-FFF2-40B4-BE49-F238E27FC236}">
                  <a16:creationId xmlns:a16="http://schemas.microsoft.com/office/drawing/2014/main" id="{63BEA902-ED14-CECE-A8CE-203C6803FBC4}"/>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solidFill>
              <a:srgbClr val="E28312"/>
            </a:solidFill>
          </p:spPr>
          <p:txBody>
            <a:bodyPr wrap="square" lIns="0" tIns="0" rIns="0" bIns="0" rtlCol="0"/>
            <a:lstStyle/>
            <a:p>
              <a:endParaRPr/>
            </a:p>
          </p:txBody>
        </p:sp>
        <p:sp>
          <p:nvSpPr>
            <p:cNvPr id="19" name="object 14">
              <a:extLst>
                <a:ext uri="{FF2B5EF4-FFF2-40B4-BE49-F238E27FC236}">
                  <a16:creationId xmlns:a16="http://schemas.microsoft.com/office/drawing/2014/main" id="{DD3DEB10-C0CF-72AF-2A10-2C60048464C6}"/>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20" name="object 15">
            <a:extLst>
              <a:ext uri="{FF2B5EF4-FFF2-40B4-BE49-F238E27FC236}">
                <a16:creationId xmlns:a16="http://schemas.microsoft.com/office/drawing/2014/main" id="{D92CC729-349D-9144-5D40-92D228DC45A1}"/>
              </a:ext>
            </a:extLst>
          </p:cNvPr>
          <p:cNvSpPr txBox="1"/>
          <p:nvPr/>
        </p:nvSpPr>
        <p:spPr>
          <a:xfrm>
            <a:off x="5070276" y="3020212"/>
            <a:ext cx="152463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21" name="object 16">
            <a:extLst>
              <a:ext uri="{FF2B5EF4-FFF2-40B4-BE49-F238E27FC236}">
                <a16:creationId xmlns:a16="http://schemas.microsoft.com/office/drawing/2014/main" id="{26C4ADAD-E0E5-7EFD-317E-93B1FADDD6A1}"/>
              </a:ext>
            </a:extLst>
          </p:cNvPr>
          <p:cNvSpPr txBox="1"/>
          <p:nvPr/>
        </p:nvSpPr>
        <p:spPr>
          <a:xfrm>
            <a:off x="5204388" y="3256179"/>
            <a:ext cx="1281430" cy="285115"/>
          </a:xfrm>
          <a:prstGeom prst="rect">
            <a:avLst/>
          </a:prstGeom>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22" name="object 17">
            <a:extLst>
              <a:ext uri="{FF2B5EF4-FFF2-40B4-BE49-F238E27FC236}">
                <a16:creationId xmlns:a16="http://schemas.microsoft.com/office/drawing/2014/main" id="{4362D86F-5E2A-0F6E-9801-3C131C8A4A1B}"/>
              </a:ext>
            </a:extLst>
          </p:cNvPr>
          <p:cNvSpPr txBox="1"/>
          <p:nvPr/>
        </p:nvSpPr>
        <p:spPr>
          <a:xfrm>
            <a:off x="5157144" y="3493923"/>
            <a:ext cx="1367790"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23" name="object 18">
            <a:extLst>
              <a:ext uri="{FF2B5EF4-FFF2-40B4-BE49-F238E27FC236}">
                <a16:creationId xmlns:a16="http://schemas.microsoft.com/office/drawing/2014/main" id="{A3AAE193-7B99-3862-D3B9-500D706E60BC}"/>
              </a:ext>
            </a:extLst>
          </p:cNvPr>
          <p:cNvGrpSpPr/>
          <p:nvPr/>
        </p:nvGrpSpPr>
        <p:grpSpPr>
          <a:xfrm>
            <a:off x="4881553" y="4294785"/>
            <a:ext cx="2950845" cy="1169035"/>
            <a:chOff x="3822191" y="4818888"/>
            <a:chExt cx="2950845" cy="1169035"/>
          </a:xfrm>
        </p:grpSpPr>
        <p:sp>
          <p:nvSpPr>
            <p:cNvPr id="24" name="object 19">
              <a:extLst>
                <a:ext uri="{FF2B5EF4-FFF2-40B4-BE49-F238E27FC236}">
                  <a16:creationId xmlns:a16="http://schemas.microsoft.com/office/drawing/2014/main" id="{8FF2843D-347A-597D-4523-7AED0D6FBDB6}"/>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25" name="object 20">
              <a:extLst>
                <a:ext uri="{FF2B5EF4-FFF2-40B4-BE49-F238E27FC236}">
                  <a16:creationId xmlns:a16="http://schemas.microsoft.com/office/drawing/2014/main" id="{12E41278-A86D-0B31-C93E-B9E9C1BC9910}"/>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solidFill>
              <a:srgbClr val="E28312"/>
            </a:solidFill>
          </p:spPr>
          <p:txBody>
            <a:bodyPr wrap="square" lIns="0" tIns="0" rIns="0" bIns="0" rtlCol="0"/>
            <a:lstStyle/>
            <a:p>
              <a:endParaRPr/>
            </a:p>
          </p:txBody>
        </p:sp>
        <p:sp>
          <p:nvSpPr>
            <p:cNvPr id="26" name="object 21">
              <a:extLst>
                <a:ext uri="{FF2B5EF4-FFF2-40B4-BE49-F238E27FC236}">
                  <a16:creationId xmlns:a16="http://schemas.microsoft.com/office/drawing/2014/main" id="{3D674E81-2B59-F9CB-18D1-F7A6142AC89C}"/>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27" name="object 22">
            <a:extLst>
              <a:ext uri="{FF2B5EF4-FFF2-40B4-BE49-F238E27FC236}">
                <a16:creationId xmlns:a16="http://schemas.microsoft.com/office/drawing/2014/main" id="{6568A9A5-9C92-18E5-765B-8F4F63F3DB37}"/>
              </a:ext>
            </a:extLst>
          </p:cNvPr>
          <p:cNvSpPr txBox="1"/>
          <p:nvPr/>
        </p:nvSpPr>
        <p:spPr>
          <a:xfrm>
            <a:off x="5163240" y="4580738"/>
            <a:ext cx="1344930" cy="285750"/>
          </a:xfrm>
          <a:prstGeom prst="rect">
            <a:avLst/>
          </a:prstGeom>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8" name="object 23">
            <a:extLst>
              <a:ext uri="{FF2B5EF4-FFF2-40B4-BE49-F238E27FC236}">
                <a16:creationId xmlns:a16="http://schemas.microsoft.com/office/drawing/2014/main" id="{A91CA0DA-0E18-B3DE-BC61-CD06C1C71B76}"/>
              </a:ext>
            </a:extLst>
          </p:cNvPr>
          <p:cNvSpPr txBox="1"/>
          <p:nvPr/>
        </p:nvSpPr>
        <p:spPr>
          <a:xfrm>
            <a:off x="5643300" y="4817644"/>
            <a:ext cx="41148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9" name="object 24">
            <a:extLst>
              <a:ext uri="{FF2B5EF4-FFF2-40B4-BE49-F238E27FC236}">
                <a16:creationId xmlns:a16="http://schemas.microsoft.com/office/drawing/2014/main" id="{B962F3C2-3EC8-2780-6AC0-DF1C30147ACF}"/>
              </a:ext>
            </a:extLst>
          </p:cNvPr>
          <p:cNvGrpSpPr/>
          <p:nvPr/>
        </p:nvGrpSpPr>
        <p:grpSpPr>
          <a:xfrm>
            <a:off x="7440350" y="3148737"/>
            <a:ext cx="1938655" cy="2315210"/>
            <a:chOff x="6380988" y="3672840"/>
            <a:chExt cx="1938655" cy="2315210"/>
          </a:xfrm>
        </p:grpSpPr>
        <p:sp>
          <p:nvSpPr>
            <p:cNvPr id="30" name="object 25">
              <a:extLst>
                <a:ext uri="{FF2B5EF4-FFF2-40B4-BE49-F238E27FC236}">
                  <a16:creationId xmlns:a16="http://schemas.microsoft.com/office/drawing/2014/main" id="{07C9949E-7370-7D92-9D0D-3E1012D14E62}"/>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1" name="object 26">
              <a:extLst>
                <a:ext uri="{FF2B5EF4-FFF2-40B4-BE49-F238E27FC236}">
                  <a16:creationId xmlns:a16="http://schemas.microsoft.com/office/drawing/2014/main" id="{34ED5865-2322-7F0A-6C45-B248DACA9D01}"/>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solidFill>
              <a:srgbClr val="E28312"/>
            </a:solidFill>
          </p:spPr>
          <p:txBody>
            <a:bodyPr wrap="square" lIns="0" tIns="0" rIns="0" bIns="0" rtlCol="0"/>
            <a:lstStyle/>
            <a:p>
              <a:endParaRPr/>
            </a:p>
          </p:txBody>
        </p:sp>
        <p:sp>
          <p:nvSpPr>
            <p:cNvPr id="32" name="object 27">
              <a:extLst>
                <a:ext uri="{FF2B5EF4-FFF2-40B4-BE49-F238E27FC236}">
                  <a16:creationId xmlns:a16="http://schemas.microsoft.com/office/drawing/2014/main" id="{C523BADD-0F37-62BA-DB66-64CB87611852}"/>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ln w="15240">
              <a:solidFill>
                <a:srgbClr val="FFFFFF"/>
              </a:solidFill>
            </a:ln>
          </p:spPr>
          <p:txBody>
            <a:bodyPr wrap="square" lIns="0" tIns="0" rIns="0" bIns="0" rtlCol="0"/>
            <a:lstStyle/>
            <a:p>
              <a:endParaRPr/>
            </a:p>
          </p:txBody>
        </p:sp>
      </p:grpSp>
      <p:sp>
        <p:nvSpPr>
          <p:cNvPr id="33" name="object 28">
            <a:extLst>
              <a:ext uri="{FF2B5EF4-FFF2-40B4-BE49-F238E27FC236}">
                <a16:creationId xmlns:a16="http://schemas.microsoft.com/office/drawing/2014/main" id="{AED231BC-C0D4-3C5B-49E8-2835AEAB0F2F}"/>
              </a:ext>
            </a:extLst>
          </p:cNvPr>
          <p:cNvSpPr txBox="1"/>
          <p:nvPr/>
        </p:nvSpPr>
        <p:spPr>
          <a:xfrm>
            <a:off x="7795188" y="4462806"/>
            <a:ext cx="1219835" cy="285115"/>
          </a:xfrm>
          <a:prstGeom prst="rect">
            <a:avLst/>
          </a:prstGeom>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4" name="object 29">
            <a:extLst>
              <a:ext uri="{FF2B5EF4-FFF2-40B4-BE49-F238E27FC236}">
                <a16:creationId xmlns:a16="http://schemas.microsoft.com/office/drawing/2014/main" id="{CCB039BE-E9EC-7DA1-FE4B-DF865D730282}"/>
              </a:ext>
            </a:extLst>
          </p:cNvPr>
          <p:cNvSpPr txBox="1"/>
          <p:nvPr/>
        </p:nvSpPr>
        <p:spPr>
          <a:xfrm>
            <a:off x="7545252" y="4692930"/>
            <a:ext cx="1732280" cy="539750"/>
          </a:xfrm>
          <a:prstGeom prst="rect">
            <a:avLst/>
          </a:prstGeom>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5" name="object 30">
            <a:extLst>
              <a:ext uri="{FF2B5EF4-FFF2-40B4-BE49-F238E27FC236}">
                <a16:creationId xmlns:a16="http://schemas.microsoft.com/office/drawing/2014/main" id="{228334DF-B3AE-73BD-F3F5-ACD144B6A8DA}"/>
              </a:ext>
            </a:extLst>
          </p:cNvPr>
          <p:cNvGrpSpPr/>
          <p:nvPr/>
        </p:nvGrpSpPr>
        <p:grpSpPr>
          <a:xfrm>
            <a:off x="7440350" y="1705508"/>
            <a:ext cx="1938655" cy="2316480"/>
            <a:chOff x="6380988" y="2229611"/>
            <a:chExt cx="1938655" cy="2316480"/>
          </a:xfrm>
        </p:grpSpPr>
        <p:sp>
          <p:nvSpPr>
            <p:cNvPr id="36" name="object 31">
              <a:extLst>
                <a:ext uri="{FF2B5EF4-FFF2-40B4-BE49-F238E27FC236}">
                  <a16:creationId xmlns:a16="http://schemas.microsoft.com/office/drawing/2014/main" id="{16956723-0B4F-623B-0E61-69E8C879003E}"/>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solidFill>
              <a:srgbClr val="EDC1AA"/>
            </a:solidFill>
          </p:spPr>
          <p:txBody>
            <a:bodyPr wrap="square" lIns="0" tIns="0" rIns="0" bIns="0" rtlCol="0"/>
            <a:lstStyle/>
            <a:p>
              <a:endParaRPr/>
            </a:p>
          </p:txBody>
        </p:sp>
        <p:sp>
          <p:nvSpPr>
            <p:cNvPr id="37" name="object 32">
              <a:extLst>
                <a:ext uri="{FF2B5EF4-FFF2-40B4-BE49-F238E27FC236}">
                  <a16:creationId xmlns:a16="http://schemas.microsoft.com/office/drawing/2014/main" id="{6FE2AB13-4F0E-3E44-042E-8B52B7A36978}"/>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solidFill>
              <a:srgbClr val="E28312"/>
            </a:solidFill>
          </p:spPr>
          <p:txBody>
            <a:bodyPr wrap="square" lIns="0" tIns="0" rIns="0" bIns="0" rtlCol="0"/>
            <a:lstStyle/>
            <a:p>
              <a:endParaRPr/>
            </a:p>
          </p:txBody>
        </p:sp>
        <p:sp>
          <p:nvSpPr>
            <p:cNvPr id="38" name="object 33">
              <a:extLst>
                <a:ext uri="{FF2B5EF4-FFF2-40B4-BE49-F238E27FC236}">
                  <a16:creationId xmlns:a16="http://schemas.microsoft.com/office/drawing/2014/main" id="{F6000C62-C772-9696-AEB5-565363BB6B97}"/>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ln w="15240">
              <a:solidFill>
                <a:srgbClr val="FFFFFF"/>
              </a:solidFill>
            </a:ln>
          </p:spPr>
          <p:txBody>
            <a:bodyPr wrap="square" lIns="0" tIns="0" rIns="0" bIns="0" rtlCol="0"/>
            <a:lstStyle/>
            <a:p>
              <a:endParaRPr/>
            </a:p>
          </p:txBody>
        </p:sp>
      </p:grpSp>
      <p:sp>
        <p:nvSpPr>
          <p:cNvPr id="39" name="object 34">
            <a:extLst>
              <a:ext uri="{FF2B5EF4-FFF2-40B4-BE49-F238E27FC236}">
                <a16:creationId xmlns:a16="http://schemas.microsoft.com/office/drawing/2014/main" id="{548B197D-4749-FF60-92BF-DF037276D183}"/>
              </a:ext>
            </a:extLst>
          </p:cNvPr>
          <p:cNvSpPr txBox="1"/>
          <p:nvPr/>
        </p:nvSpPr>
        <p:spPr>
          <a:xfrm>
            <a:off x="7605957" y="2901341"/>
            <a:ext cx="159385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40" name="object 35">
            <a:extLst>
              <a:ext uri="{FF2B5EF4-FFF2-40B4-BE49-F238E27FC236}">
                <a16:creationId xmlns:a16="http://schemas.microsoft.com/office/drawing/2014/main" id="{4F287141-270E-1FE8-0C5C-83C8703E1038}"/>
              </a:ext>
            </a:extLst>
          </p:cNvPr>
          <p:cNvSpPr txBox="1"/>
          <p:nvPr/>
        </p:nvSpPr>
        <p:spPr>
          <a:xfrm>
            <a:off x="7662345" y="3136925"/>
            <a:ext cx="148399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41" name="object 36">
            <a:extLst>
              <a:ext uri="{FF2B5EF4-FFF2-40B4-BE49-F238E27FC236}">
                <a16:creationId xmlns:a16="http://schemas.microsoft.com/office/drawing/2014/main" id="{D5D31980-8CE7-2047-9559-96368432979E}"/>
              </a:ext>
            </a:extLst>
          </p:cNvPr>
          <p:cNvSpPr txBox="1"/>
          <p:nvPr/>
        </p:nvSpPr>
        <p:spPr>
          <a:xfrm>
            <a:off x="7595290" y="3375305"/>
            <a:ext cx="1602740"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42" name="object 37">
            <a:extLst>
              <a:ext uri="{FF2B5EF4-FFF2-40B4-BE49-F238E27FC236}">
                <a16:creationId xmlns:a16="http://schemas.microsoft.com/office/drawing/2014/main" id="{57A15EBB-CFBF-24B5-7C22-0793B6B7CFC4}"/>
              </a:ext>
            </a:extLst>
          </p:cNvPr>
          <p:cNvSpPr txBox="1"/>
          <p:nvPr/>
        </p:nvSpPr>
        <p:spPr>
          <a:xfrm>
            <a:off x="7854623" y="3611524"/>
            <a:ext cx="1100455" cy="285115"/>
          </a:xfrm>
          <a:prstGeom prst="rect">
            <a:avLst/>
          </a:prstGeom>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43" name="object 38">
            <a:extLst>
              <a:ext uri="{FF2B5EF4-FFF2-40B4-BE49-F238E27FC236}">
                <a16:creationId xmlns:a16="http://schemas.microsoft.com/office/drawing/2014/main" id="{5B6D4ABA-CE50-9F52-409E-47620D4D0AC2}"/>
              </a:ext>
            </a:extLst>
          </p:cNvPr>
          <p:cNvGrpSpPr/>
          <p:nvPr/>
        </p:nvGrpSpPr>
        <p:grpSpPr>
          <a:xfrm>
            <a:off x="7440350" y="1409852"/>
            <a:ext cx="2950845" cy="1169035"/>
            <a:chOff x="6380988" y="1933955"/>
            <a:chExt cx="2950845" cy="1169035"/>
          </a:xfrm>
        </p:grpSpPr>
        <p:sp>
          <p:nvSpPr>
            <p:cNvPr id="44" name="object 39">
              <a:extLst>
                <a:ext uri="{FF2B5EF4-FFF2-40B4-BE49-F238E27FC236}">
                  <a16:creationId xmlns:a16="http://schemas.microsoft.com/office/drawing/2014/main" id="{EC89A096-DA1F-63A0-2D25-F474D6E77F7F}"/>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solidFill>
              <a:srgbClr val="EDC1AA"/>
            </a:solidFill>
          </p:spPr>
          <p:txBody>
            <a:bodyPr wrap="square" lIns="0" tIns="0" rIns="0" bIns="0" rtlCol="0"/>
            <a:lstStyle/>
            <a:p>
              <a:endParaRPr/>
            </a:p>
          </p:txBody>
        </p:sp>
        <p:sp>
          <p:nvSpPr>
            <p:cNvPr id="45" name="object 40">
              <a:extLst>
                <a:ext uri="{FF2B5EF4-FFF2-40B4-BE49-F238E27FC236}">
                  <a16:creationId xmlns:a16="http://schemas.microsoft.com/office/drawing/2014/main" id="{6DC2572F-8246-72CD-7F3C-57F51BEADF5F}"/>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solidFill>
              <a:srgbClr val="E28312"/>
            </a:solidFill>
          </p:spPr>
          <p:txBody>
            <a:bodyPr wrap="square" lIns="0" tIns="0" rIns="0" bIns="0" rtlCol="0"/>
            <a:lstStyle/>
            <a:p>
              <a:endParaRPr/>
            </a:p>
          </p:txBody>
        </p:sp>
        <p:sp>
          <p:nvSpPr>
            <p:cNvPr id="46" name="object 41">
              <a:extLst>
                <a:ext uri="{FF2B5EF4-FFF2-40B4-BE49-F238E27FC236}">
                  <a16:creationId xmlns:a16="http://schemas.microsoft.com/office/drawing/2014/main" id="{93E902C2-6E25-83CD-4EC7-B8D4C5A07332}"/>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47" name="object 42">
            <a:extLst>
              <a:ext uri="{FF2B5EF4-FFF2-40B4-BE49-F238E27FC236}">
                <a16:creationId xmlns:a16="http://schemas.microsoft.com/office/drawing/2014/main" id="{B111FF29-222C-D41E-E090-2AD27E7A9544}"/>
              </a:ext>
            </a:extLst>
          </p:cNvPr>
          <p:cNvSpPr txBox="1"/>
          <p:nvPr/>
        </p:nvSpPr>
        <p:spPr>
          <a:xfrm>
            <a:off x="7673268" y="1695857"/>
            <a:ext cx="1455420" cy="285115"/>
          </a:xfrm>
          <a:prstGeom prst="rect">
            <a:avLst/>
          </a:prstGeom>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8" name="object 43">
            <a:extLst>
              <a:ext uri="{FF2B5EF4-FFF2-40B4-BE49-F238E27FC236}">
                <a16:creationId xmlns:a16="http://schemas.microsoft.com/office/drawing/2014/main" id="{FDCDB37A-9805-90C4-BC8B-DE0CD432AE43}"/>
              </a:ext>
            </a:extLst>
          </p:cNvPr>
          <p:cNvSpPr txBox="1"/>
          <p:nvPr/>
        </p:nvSpPr>
        <p:spPr>
          <a:xfrm>
            <a:off x="7865292" y="1932077"/>
            <a:ext cx="1071880" cy="285115"/>
          </a:xfrm>
          <a:prstGeom prst="rect">
            <a:avLst/>
          </a:prstGeom>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9" name="object 44">
            <a:extLst>
              <a:ext uri="{FF2B5EF4-FFF2-40B4-BE49-F238E27FC236}">
                <a16:creationId xmlns:a16="http://schemas.microsoft.com/office/drawing/2014/main" id="{4D82DC84-0A9B-00EC-C86B-46B990FEFEB8}"/>
              </a:ext>
            </a:extLst>
          </p:cNvPr>
          <p:cNvGrpSpPr/>
          <p:nvPr/>
        </p:nvGrpSpPr>
        <p:grpSpPr>
          <a:xfrm>
            <a:off x="9997621" y="1409852"/>
            <a:ext cx="1938655" cy="1728470"/>
            <a:chOff x="8938259" y="1933955"/>
            <a:chExt cx="1938655" cy="1728470"/>
          </a:xfrm>
        </p:grpSpPr>
        <p:sp>
          <p:nvSpPr>
            <p:cNvPr id="50" name="object 45">
              <a:extLst>
                <a:ext uri="{FF2B5EF4-FFF2-40B4-BE49-F238E27FC236}">
                  <a16:creationId xmlns:a16="http://schemas.microsoft.com/office/drawing/2014/main" id="{C31F4525-7D2D-0B7B-539C-71817E44A384}"/>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solidFill>
              <a:srgbClr val="EDC1AA"/>
            </a:solidFill>
          </p:spPr>
          <p:txBody>
            <a:bodyPr wrap="square" lIns="0" tIns="0" rIns="0" bIns="0" rtlCol="0"/>
            <a:lstStyle/>
            <a:p>
              <a:endParaRPr/>
            </a:p>
          </p:txBody>
        </p:sp>
        <p:sp>
          <p:nvSpPr>
            <p:cNvPr id="51" name="object 46">
              <a:extLst>
                <a:ext uri="{FF2B5EF4-FFF2-40B4-BE49-F238E27FC236}">
                  <a16:creationId xmlns:a16="http://schemas.microsoft.com/office/drawing/2014/main" id="{D53A3DF2-E82D-9282-AD18-81A2D2BAE78A}"/>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solidFill>
              <a:srgbClr val="E28312"/>
            </a:solidFill>
          </p:spPr>
          <p:txBody>
            <a:bodyPr wrap="square" lIns="0" tIns="0" rIns="0" bIns="0" rtlCol="0"/>
            <a:lstStyle/>
            <a:p>
              <a:endParaRPr/>
            </a:p>
          </p:txBody>
        </p:sp>
        <p:sp>
          <p:nvSpPr>
            <p:cNvPr id="52" name="object 47">
              <a:extLst>
                <a:ext uri="{FF2B5EF4-FFF2-40B4-BE49-F238E27FC236}">
                  <a16:creationId xmlns:a16="http://schemas.microsoft.com/office/drawing/2014/main" id="{D3879B32-D371-B7A9-7D7C-868F87FA2A39}"/>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ln w="15240">
              <a:solidFill>
                <a:srgbClr val="FFFFFF"/>
              </a:solidFill>
            </a:ln>
          </p:spPr>
          <p:txBody>
            <a:bodyPr wrap="square" lIns="0" tIns="0" rIns="0" bIns="0" rtlCol="0"/>
            <a:lstStyle/>
            <a:p>
              <a:endParaRPr/>
            </a:p>
          </p:txBody>
        </p:sp>
      </p:grpSp>
      <p:sp>
        <p:nvSpPr>
          <p:cNvPr id="53" name="object 48">
            <a:extLst>
              <a:ext uri="{FF2B5EF4-FFF2-40B4-BE49-F238E27FC236}">
                <a16:creationId xmlns:a16="http://schemas.microsoft.com/office/drawing/2014/main" id="{3D8C0A4C-6422-5B43-D0C4-23F2100FC62A}"/>
              </a:ext>
            </a:extLst>
          </p:cNvPr>
          <p:cNvSpPr txBox="1"/>
          <p:nvPr/>
        </p:nvSpPr>
        <p:spPr>
          <a:xfrm>
            <a:off x="10200059" y="1695857"/>
            <a:ext cx="1519555" cy="285115"/>
          </a:xfrm>
          <a:prstGeom prst="rect">
            <a:avLst/>
          </a:prstGeom>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4" name="object 49">
            <a:extLst>
              <a:ext uri="{FF2B5EF4-FFF2-40B4-BE49-F238E27FC236}">
                <a16:creationId xmlns:a16="http://schemas.microsoft.com/office/drawing/2014/main" id="{CADABD26-EFF0-274C-6583-7FF14259064B}"/>
              </a:ext>
            </a:extLst>
          </p:cNvPr>
          <p:cNvSpPr txBox="1"/>
          <p:nvPr/>
        </p:nvSpPr>
        <p:spPr>
          <a:xfrm>
            <a:off x="10358555" y="1932077"/>
            <a:ext cx="1202690" cy="285115"/>
          </a:xfrm>
          <a:prstGeom prst="rect">
            <a:avLst/>
          </a:prstGeom>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5" name="object 50">
            <a:extLst>
              <a:ext uri="{FF2B5EF4-FFF2-40B4-BE49-F238E27FC236}">
                <a16:creationId xmlns:a16="http://schemas.microsoft.com/office/drawing/2014/main" id="{1C573FB4-2503-7EC6-B4AA-1FE560D97CBE}"/>
              </a:ext>
            </a:extLst>
          </p:cNvPr>
          <p:cNvGrpSpPr/>
          <p:nvPr/>
        </p:nvGrpSpPr>
        <p:grpSpPr>
          <a:xfrm>
            <a:off x="9997621" y="2851556"/>
            <a:ext cx="1938655" cy="1170305"/>
            <a:chOff x="8938259" y="3375659"/>
            <a:chExt cx="1938655" cy="1170305"/>
          </a:xfrm>
        </p:grpSpPr>
        <p:sp>
          <p:nvSpPr>
            <p:cNvPr id="56" name="object 51">
              <a:extLst>
                <a:ext uri="{FF2B5EF4-FFF2-40B4-BE49-F238E27FC236}">
                  <a16:creationId xmlns:a16="http://schemas.microsoft.com/office/drawing/2014/main" id="{C03203D2-BE48-B2B9-86D2-2D13810FDD07}"/>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solidFill>
              <a:srgbClr val="E28312"/>
            </a:solidFill>
          </p:spPr>
          <p:txBody>
            <a:bodyPr wrap="square" lIns="0" tIns="0" rIns="0" bIns="0" rtlCol="0"/>
            <a:lstStyle/>
            <a:p>
              <a:endParaRPr/>
            </a:p>
          </p:txBody>
        </p:sp>
        <p:sp>
          <p:nvSpPr>
            <p:cNvPr id="57" name="object 52">
              <a:extLst>
                <a:ext uri="{FF2B5EF4-FFF2-40B4-BE49-F238E27FC236}">
                  <a16:creationId xmlns:a16="http://schemas.microsoft.com/office/drawing/2014/main" id="{72202E3F-A8A1-74DB-8EE1-1D8F36730FCC}"/>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ln w="15239">
              <a:solidFill>
                <a:srgbClr val="FFFFFF"/>
              </a:solidFill>
            </a:ln>
          </p:spPr>
          <p:txBody>
            <a:bodyPr wrap="square" lIns="0" tIns="0" rIns="0" bIns="0" rtlCol="0"/>
            <a:lstStyle/>
            <a:p>
              <a:endParaRPr/>
            </a:p>
          </p:txBody>
        </p:sp>
      </p:grpSp>
      <p:sp>
        <p:nvSpPr>
          <p:cNvPr id="58" name="object 53">
            <a:extLst>
              <a:ext uri="{FF2B5EF4-FFF2-40B4-BE49-F238E27FC236}">
                <a16:creationId xmlns:a16="http://schemas.microsoft.com/office/drawing/2014/main" id="{5307ABD2-8976-CB60-952F-FB621EFECF4C}"/>
              </a:ext>
            </a:extLst>
          </p:cNvPr>
          <p:cNvSpPr txBox="1"/>
          <p:nvPr/>
        </p:nvSpPr>
        <p:spPr>
          <a:xfrm>
            <a:off x="10114716" y="3132354"/>
            <a:ext cx="1709420" cy="539750"/>
          </a:xfrm>
          <a:prstGeom prst="rect">
            <a:avLst/>
          </a:prstGeom>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
        <p:nvSpPr>
          <p:cNvPr id="61" name="Rectangle 8">
            <a:extLst>
              <a:ext uri="{FF2B5EF4-FFF2-40B4-BE49-F238E27FC236}">
                <a16:creationId xmlns:a16="http://schemas.microsoft.com/office/drawing/2014/main" id="{4A2E8742-743C-317D-EDC5-1F02F9C825B7}"/>
              </a:ext>
            </a:extLst>
          </p:cNvPr>
          <p:cNvSpPr>
            <a:spLocks noGrp="1" noChangeArrowheads="1"/>
          </p:cNvSpPr>
          <p:nvPr>
            <p:ph idx="4294967295"/>
          </p:nvPr>
        </p:nvSpPr>
        <p:spPr bwMode="auto">
          <a:xfrm>
            <a:off x="263345" y="1329854"/>
            <a:ext cx="451979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panose="020B0604020202020204" pitchFamily="34" charset="0"/>
              </a:rPr>
              <a:t>A binary </a:t>
            </a:r>
            <a:r>
              <a:rPr kumimoji="0" lang="en-US" altLang="en-US" sz="2000" b="0" i="0" u="none" strike="noStrike" cap="none" normalizeH="0" baseline="0" dirty="0">
                <a:ln>
                  <a:noFill/>
                </a:ln>
                <a:solidFill>
                  <a:schemeClr val="tx1"/>
                </a:solidFill>
                <a:effectLst/>
                <a:latin typeface="Arial Unicode MS"/>
              </a:rPr>
              <a:t>class</a:t>
            </a:r>
            <a:r>
              <a:rPr kumimoji="0" lang="en-US" altLang="en-US" sz="2000" b="0" i="0" u="none" strike="noStrike" cap="none" normalizeH="0" baseline="0" dirty="0">
                <a:ln>
                  <a:noFill/>
                </a:ln>
                <a:solidFill>
                  <a:schemeClr val="tx1"/>
                </a:solidFill>
                <a:effectLst/>
              </a:rPr>
              <a:t> label was created to indicate landing success. Features were standardized, and the data split into training and test sets. Four models—Logistic Regression, SVM, Decision Tree, and KNN—were trained. Hyperparameters were optimized using </a:t>
            </a:r>
            <a:r>
              <a:rPr kumimoji="0" lang="en-US" altLang="en-US" sz="2000" b="0" i="0" u="none" strike="noStrike" cap="none" normalizeH="0" baseline="0" dirty="0" err="1">
                <a:ln>
                  <a:noFill/>
                </a:ln>
                <a:solidFill>
                  <a:schemeClr val="tx1"/>
                </a:solidFill>
                <a:effectLst/>
              </a:rPr>
              <a:t>GridSearchCV</a:t>
            </a:r>
            <a:r>
              <a:rPr kumimoji="0" lang="en-US" altLang="en-US" sz="2000" b="0" i="0" u="none" strike="noStrike" cap="none" normalizeH="0" baseline="0" dirty="0">
                <a:ln>
                  <a:noFill/>
                </a:ln>
                <a:solidFill>
                  <a:schemeClr val="tx1"/>
                </a:solidFill>
                <a:effectLst/>
              </a:rPr>
              <a:t>. All models reached ~83% accuracy but tended to overpredict success. More data is needed for better generalization.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2" name="Rectangle 8">
            <a:extLst>
              <a:ext uri="{FF2B5EF4-FFF2-40B4-BE49-F238E27FC236}">
                <a16:creationId xmlns:a16="http://schemas.microsoft.com/office/drawing/2014/main" id="{F8648A36-C394-D585-EA06-47355A824588}"/>
              </a:ext>
            </a:extLst>
          </p:cNvPr>
          <p:cNvSpPr txBox="1">
            <a:spLocks noChangeArrowheads="1"/>
          </p:cNvSpPr>
          <p:nvPr/>
        </p:nvSpPr>
        <p:spPr bwMode="auto">
          <a:xfrm>
            <a:off x="369837" y="5181684"/>
            <a:ext cx="983022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FontTx/>
              <a:buNone/>
            </a:pPr>
            <a:r>
              <a:rPr lang="en-US" altLang="en-US" sz="2000" dirty="0" err="1">
                <a:latin typeface="Arial" panose="020B0604020202020204" pitchFamily="34" charset="0"/>
              </a:rPr>
              <a:t>Github</a:t>
            </a:r>
            <a:r>
              <a:rPr lang="en-US" altLang="en-US" sz="2000" dirty="0">
                <a:latin typeface="Arial" panose="020B0604020202020204" pitchFamily="34" charset="0"/>
              </a:rPr>
              <a:t> URL:</a:t>
            </a:r>
          </a:p>
          <a:p>
            <a:pPr marL="0" indent="0" eaLnBrk="0" fontAlgn="base" hangingPunct="0">
              <a:lnSpc>
                <a:spcPct val="100000"/>
              </a:lnSpc>
              <a:spcBef>
                <a:spcPct val="0"/>
              </a:spcBef>
              <a:spcAft>
                <a:spcPct val="0"/>
              </a:spcAft>
              <a:buFontTx/>
              <a:buNone/>
            </a:pPr>
            <a:r>
              <a:rPr lang="en-US" altLang="en-US" sz="2000" dirty="0">
                <a:solidFill>
                  <a:srgbClr val="1C7DDB"/>
                </a:solidFill>
                <a:latin typeface="Arial" panose="020B0604020202020204" pitchFamily="34" charset="0"/>
              </a:rPr>
              <a:t>https://github.com/nameisnamish/IBM_Data_Science_Final_Assignment_of_Applied_Data_Science_Capstone/blob/main/Module%204/SpaceX-Machine-Learning-Prediction-Part-5-v1.ipynb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89490" y="5119249"/>
            <a:ext cx="10276641"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5080" indent="0">
              <a:lnSpc>
                <a:spcPct val="100000"/>
              </a:lnSpc>
              <a:spcBef>
                <a:spcPts val="100"/>
              </a:spcBef>
              <a:buNone/>
            </a:pPr>
            <a:r>
              <a:rPr lang="en-US" sz="2400" spc="-5" dirty="0">
                <a:solidFill>
                  <a:schemeClr val="tx1"/>
                </a:solidFill>
                <a:latin typeface="Carlito"/>
                <a:cs typeface="Carlito"/>
              </a:rPr>
              <a:t>This is </a:t>
            </a:r>
            <a:r>
              <a:rPr lang="en-US" sz="2400" dirty="0">
                <a:solidFill>
                  <a:schemeClr val="tx1"/>
                </a:solidFill>
                <a:latin typeface="Carlito"/>
                <a:cs typeface="Carlito"/>
              </a:rPr>
              <a:t>a </a:t>
            </a:r>
            <a:r>
              <a:rPr lang="en-US" sz="2400" spc="-20" dirty="0">
                <a:solidFill>
                  <a:schemeClr val="tx1"/>
                </a:solidFill>
                <a:latin typeface="Carlito"/>
                <a:cs typeface="Carlito"/>
              </a:rPr>
              <a:t>preview </a:t>
            </a:r>
            <a:r>
              <a:rPr lang="en-US" sz="2400" spc="-5" dirty="0">
                <a:solidFill>
                  <a:schemeClr val="tx1"/>
                </a:solidFill>
                <a:latin typeface="Carlito"/>
                <a:cs typeface="Carlito"/>
              </a:rPr>
              <a:t>of </a:t>
            </a:r>
            <a:r>
              <a:rPr lang="en-US" sz="2400" dirty="0">
                <a:solidFill>
                  <a:schemeClr val="tx1"/>
                </a:solidFill>
                <a:latin typeface="Carlito"/>
                <a:cs typeface="Carlito"/>
              </a:rPr>
              <a:t>the </a:t>
            </a:r>
            <a:r>
              <a:rPr lang="en-US" sz="2400" spc="-15" dirty="0" err="1">
                <a:solidFill>
                  <a:schemeClr val="tx1"/>
                </a:solidFill>
                <a:latin typeface="Carlito"/>
                <a:cs typeface="Carlito"/>
              </a:rPr>
              <a:t>Plotly</a:t>
            </a:r>
            <a:r>
              <a:rPr lang="en-US" sz="2400" spc="-15" dirty="0">
                <a:solidFill>
                  <a:schemeClr val="tx1"/>
                </a:solidFill>
                <a:latin typeface="Carlito"/>
                <a:cs typeface="Carlito"/>
              </a:rPr>
              <a:t> dashboard. </a:t>
            </a:r>
            <a:r>
              <a:rPr lang="en-US" sz="2400" spc="-5" dirty="0">
                <a:solidFill>
                  <a:schemeClr val="tx1"/>
                </a:solidFill>
                <a:latin typeface="Carlito"/>
                <a:cs typeface="Carlito"/>
              </a:rPr>
              <a:t>The </a:t>
            </a:r>
            <a:r>
              <a:rPr lang="en-US" sz="2400" spc="-20" dirty="0">
                <a:solidFill>
                  <a:schemeClr val="tx1"/>
                </a:solidFill>
                <a:latin typeface="Carlito"/>
                <a:cs typeface="Carlito"/>
              </a:rPr>
              <a:t>following </a:t>
            </a:r>
            <a:r>
              <a:rPr lang="en-US" sz="2400" spc="-5" dirty="0">
                <a:solidFill>
                  <a:schemeClr val="tx1"/>
                </a:solidFill>
                <a:latin typeface="Carlito"/>
                <a:cs typeface="Carlito"/>
              </a:rPr>
              <a:t>sides will show </a:t>
            </a:r>
            <a:r>
              <a:rPr lang="en-US" sz="2400" dirty="0">
                <a:solidFill>
                  <a:schemeClr val="tx1"/>
                </a:solidFill>
                <a:latin typeface="Carlito"/>
                <a:cs typeface="Carlito"/>
              </a:rPr>
              <a:t>the </a:t>
            </a:r>
            <a:r>
              <a:rPr lang="en-US" sz="2400" spc="-15" dirty="0">
                <a:solidFill>
                  <a:schemeClr val="tx1"/>
                </a:solidFill>
                <a:latin typeface="Carlito"/>
                <a:cs typeface="Carlito"/>
              </a:rPr>
              <a:t>results </a:t>
            </a:r>
            <a:r>
              <a:rPr lang="en-US" sz="2400" spc="-5" dirty="0">
                <a:solidFill>
                  <a:schemeClr val="tx1"/>
                </a:solidFill>
                <a:latin typeface="Carlito"/>
                <a:cs typeface="Carlito"/>
              </a:rPr>
              <a:t>of </a:t>
            </a:r>
            <a:r>
              <a:rPr lang="en-US" sz="2400" spc="-20" dirty="0">
                <a:solidFill>
                  <a:schemeClr val="tx1"/>
                </a:solidFill>
                <a:latin typeface="Carlito"/>
                <a:cs typeface="Carlito"/>
              </a:rPr>
              <a:t>EDA </a:t>
            </a:r>
            <a:r>
              <a:rPr lang="en-US" sz="2400" spc="-5" dirty="0">
                <a:solidFill>
                  <a:schemeClr val="tx1"/>
                </a:solidFill>
                <a:latin typeface="Carlito"/>
                <a:cs typeface="Carlito"/>
              </a:rPr>
              <a:t>with  </a:t>
            </a:r>
            <a:r>
              <a:rPr lang="en-US" sz="2400" spc="-20" dirty="0">
                <a:solidFill>
                  <a:schemeClr val="tx1"/>
                </a:solidFill>
                <a:latin typeface="Carlito"/>
                <a:cs typeface="Carlito"/>
              </a:rPr>
              <a:t>visualization, EDA </a:t>
            </a:r>
            <a:r>
              <a:rPr lang="en-US" sz="2400" spc="-5" dirty="0">
                <a:solidFill>
                  <a:schemeClr val="tx1"/>
                </a:solidFill>
                <a:latin typeface="Carlito"/>
                <a:cs typeface="Carlito"/>
              </a:rPr>
              <a:t>with </a:t>
            </a:r>
            <a:r>
              <a:rPr lang="en-US" sz="2400" dirty="0">
                <a:solidFill>
                  <a:schemeClr val="tx1"/>
                </a:solidFill>
                <a:latin typeface="Carlito"/>
                <a:cs typeface="Carlito"/>
              </a:rPr>
              <a:t>SQL, </a:t>
            </a:r>
            <a:r>
              <a:rPr lang="en-US" sz="2400" spc="-25" dirty="0">
                <a:solidFill>
                  <a:schemeClr val="tx1"/>
                </a:solidFill>
                <a:latin typeface="Carlito"/>
                <a:cs typeface="Carlito"/>
              </a:rPr>
              <a:t>Interactive </a:t>
            </a:r>
            <a:r>
              <a:rPr lang="en-US" sz="2400" dirty="0">
                <a:solidFill>
                  <a:schemeClr val="tx1"/>
                </a:solidFill>
                <a:latin typeface="Carlito"/>
                <a:cs typeface="Carlito"/>
              </a:rPr>
              <a:t>Map </a:t>
            </a:r>
            <a:r>
              <a:rPr lang="en-US" sz="2400" spc="-5" dirty="0">
                <a:solidFill>
                  <a:schemeClr val="tx1"/>
                </a:solidFill>
                <a:latin typeface="Carlito"/>
                <a:cs typeface="Carlito"/>
              </a:rPr>
              <a:t>with </a:t>
            </a:r>
            <a:r>
              <a:rPr lang="en-US" sz="2400" spc="-20" dirty="0">
                <a:solidFill>
                  <a:schemeClr val="tx1"/>
                </a:solidFill>
                <a:latin typeface="Carlito"/>
                <a:cs typeface="Carlito"/>
              </a:rPr>
              <a:t>Folium, </a:t>
            </a:r>
            <a:r>
              <a:rPr lang="en-US" sz="2400" dirty="0">
                <a:solidFill>
                  <a:schemeClr val="tx1"/>
                </a:solidFill>
                <a:latin typeface="Carlito"/>
                <a:cs typeface="Carlito"/>
              </a:rPr>
              <a:t>and </a:t>
            </a:r>
            <a:r>
              <a:rPr lang="en-US" sz="2400" spc="-10" dirty="0">
                <a:solidFill>
                  <a:schemeClr val="tx1"/>
                </a:solidFill>
                <a:latin typeface="Carlito"/>
                <a:cs typeface="Carlito"/>
              </a:rPr>
              <a:t>finally </a:t>
            </a:r>
            <a:r>
              <a:rPr lang="en-US" sz="2400" dirty="0">
                <a:solidFill>
                  <a:schemeClr val="tx1"/>
                </a:solidFill>
                <a:latin typeface="Carlito"/>
                <a:cs typeface="Carlito"/>
              </a:rPr>
              <a:t>the </a:t>
            </a:r>
            <a:r>
              <a:rPr lang="en-US" sz="2400" spc="-15" dirty="0">
                <a:solidFill>
                  <a:schemeClr val="tx1"/>
                </a:solidFill>
                <a:latin typeface="Carlito"/>
                <a:cs typeface="Carlito"/>
              </a:rPr>
              <a:t>results </a:t>
            </a:r>
            <a:r>
              <a:rPr lang="en-US" sz="2400" spc="-5" dirty="0">
                <a:solidFill>
                  <a:schemeClr val="tx1"/>
                </a:solidFill>
                <a:latin typeface="Carlito"/>
                <a:cs typeface="Carlito"/>
              </a:rPr>
              <a:t>of our </a:t>
            </a:r>
            <a:r>
              <a:rPr lang="en-US" sz="2400" dirty="0">
                <a:solidFill>
                  <a:schemeClr val="tx1"/>
                </a:solidFill>
                <a:latin typeface="Carlito"/>
                <a:cs typeface="Carlito"/>
              </a:rPr>
              <a:t>model </a:t>
            </a:r>
            <a:r>
              <a:rPr lang="en-US" sz="2400" spc="-5" dirty="0">
                <a:solidFill>
                  <a:schemeClr val="tx1"/>
                </a:solidFill>
                <a:latin typeface="Carlito"/>
                <a:cs typeface="Carlito"/>
              </a:rPr>
              <a:t>with  </a:t>
            </a:r>
            <a:r>
              <a:rPr lang="en-US" sz="2400" dirty="0">
                <a:solidFill>
                  <a:schemeClr val="tx1"/>
                </a:solidFill>
                <a:latin typeface="Carlito"/>
                <a:cs typeface="Carlito"/>
              </a:rPr>
              <a:t>about 83%</a:t>
            </a:r>
            <a:r>
              <a:rPr lang="en-US" sz="2400" spc="-5" dirty="0">
                <a:solidFill>
                  <a:schemeClr val="tx1"/>
                </a:solidFill>
                <a:latin typeface="Carlito"/>
                <a:cs typeface="Carlito"/>
              </a:rPr>
              <a:t> </a:t>
            </a:r>
            <a:r>
              <a:rPr lang="en-US" sz="2400" spc="-45" dirty="0">
                <a:solidFill>
                  <a:schemeClr val="tx1"/>
                </a:solidFill>
                <a:latin typeface="Carlito"/>
                <a:cs typeface="Carlito"/>
              </a:rPr>
              <a:t>accuracy.</a:t>
            </a:r>
            <a:endParaRPr lang="en-US" sz="2400" dirty="0">
              <a:solidFill>
                <a:schemeClr val="tx1"/>
              </a:solidFill>
              <a:latin typeface="Carlito"/>
              <a:cs typeface="Carlito"/>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2" name="Picture 1">
            <a:extLst>
              <a:ext uri="{FF2B5EF4-FFF2-40B4-BE49-F238E27FC236}">
                <a16:creationId xmlns:a16="http://schemas.microsoft.com/office/drawing/2014/main" id="{A0FCE8D2-84AB-72D1-4DCE-2C33897543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1439" y="1524128"/>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6551" y="5101393"/>
            <a:ext cx="10202519" cy="1124999"/>
          </a:xfrm>
          <a:prstGeom prst="rect">
            <a:avLst/>
          </a:prstGeom>
        </p:spPr>
        <p:txBody>
          <a:bodyPr>
            <a:normAutofit fontScale="85000" lnSpcReduction="20000"/>
          </a:bodyPr>
          <a:lstStyle/>
          <a:p>
            <a:pPr marL="0" indent="0">
              <a:lnSpc>
                <a:spcPct val="100000"/>
              </a:lnSpc>
              <a:spcBef>
                <a:spcPts val="95"/>
              </a:spcBef>
              <a:buNone/>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0" dirty="0">
                <a:latin typeface="Carlito"/>
                <a:cs typeface="Carlito"/>
              </a:rPr>
              <a:t> </a:t>
            </a:r>
            <a:r>
              <a:rPr lang="en-US" sz="2400" spc="-10" dirty="0">
                <a:latin typeface="Carlito"/>
                <a:cs typeface="Carlito"/>
              </a:rPr>
              <a:t>launch.</a:t>
            </a:r>
          </a:p>
          <a:p>
            <a:pPr marL="0" indent="0">
              <a:lnSpc>
                <a:spcPct val="100000"/>
              </a:lnSpc>
              <a:spcBef>
                <a:spcPts val="95"/>
              </a:spcBef>
              <a:buNone/>
            </a:pPr>
            <a:r>
              <a:rPr lang="en-US" sz="2400" spc="-20" dirty="0">
                <a:latin typeface="Carlito"/>
                <a:cs typeface="Carlito"/>
              </a:rPr>
              <a:t>Graphic </a:t>
            </a:r>
            <a:r>
              <a:rPr lang="en-US" sz="2400" spc="-10" dirty="0">
                <a:latin typeface="Carlito"/>
                <a:cs typeface="Carlito"/>
              </a:rPr>
              <a:t>suggests </a:t>
            </a:r>
            <a:r>
              <a:rPr lang="en-US" sz="2400" spc="-5" dirty="0">
                <a:latin typeface="Carlito"/>
                <a:cs typeface="Carlito"/>
              </a:rPr>
              <a:t>an </a:t>
            </a:r>
            <a:r>
              <a:rPr lang="en-US" sz="2400" spc="-20" dirty="0">
                <a:latin typeface="Carlito"/>
                <a:cs typeface="Carlito"/>
              </a:rPr>
              <a:t>increase </a:t>
            </a:r>
            <a:r>
              <a:rPr lang="en-US" sz="2400" dirty="0">
                <a:latin typeface="Carlito"/>
                <a:cs typeface="Carlito"/>
              </a:rPr>
              <a:t>in </a:t>
            </a:r>
            <a:r>
              <a:rPr lang="en-US" sz="2400" spc="-15" dirty="0">
                <a:latin typeface="Carlito"/>
                <a:cs typeface="Carlito"/>
              </a:rPr>
              <a:t>success </a:t>
            </a:r>
            <a:r>
              <a:rPr lang="en-US" sz="2400" spc="-40" dirty="0">
                <a:latin typeface="Carlito"/>
                <a:cs typeface="Carlito"/>
              </a:rPr>
              <a:t>rate </a:t>
            </a:r>
            <a:r>
              <a:rPr lang="en-US" sz="2400" spc="-20" dirty="0">
                <a:latin typeface="Carlito"/>
                <a:cs typeface="Carlito"/>
              </a:rPr>
              <a:t>over </a:t>
            </a:r>
            <a:r>
              <a:rPr lang="en-US" sz="2400" spc="-5" dirty="0">
                <a:latin typeface="Carlito"/>
                <a:cs typeface="Carlito"/>
              </a:rPr>
              <a:t>time </a:t>
            </a:r>
            <a:r>
              <a:rPr lang="en-US" sz="2400" spc="-20" dirty="0">
                <a:latin typeface="Carlito"/>
                <a:cs typeface="Carlito"/>
              </a:rPr>
              <a:t>(indicated </a:t>
            </a:r>
            <a:r>
              <a:rPr lang="en-US" sz="2400" dirty="0">
                <a:latin typeface="Carlito"/>
                <a:cs typeface="Carlito"/>
              </a:rPr>
              <a:t>in </a:t>
            </a:r>
            <a:r>
              <a:rPr lang="en-US" sz="2400" spc="-10" dirty="0">
                <a:latin typeface="Carlito"/>
                <a:cs typeface="Carlito"/>
              </a:rPr>
              <a:t>Flight </a:t>
            </a:r>
            <a:r>
              <a:rPr lang="en-US" sz="2400" spc="-5" dirty="0">
                <a:latin typeface="Carlito"/>
                <a:cs typeface="Carlito"/>
              </a:rPr>
              <a:t>Number).  </a:t>
            </a:r>
            <a:r>
              <a:rPr lang="en-US" sz="2400" spc="-25" dirty="0">
                <a:latin typeface="Carlito"/>
                <a:cs typeface="Carlito"/>
              </a:rPr>
              <a:t>Likely </a:t>
            </a:r>
            <a:r>
              <a:rPr lang="en-US" sz="2400" spc="-5" dirty="0">
                <a:latin typeface="Carlito"/>
                <a:cs typeface="Carlito"/>
              </a:rPr>
              <a:t>a big </a:t>
            </a:r>
            <a:r>
              <a:rPr lang="en-US" sz="2400" spc="-25" dirty="0">
                <a:latin typeface="Carlito"/>
                <a:cs typeface="Carlito"/>
              </a:rPr>
              <a:t>breakthrough </a:t>
            </a:r>
            <a:r>
              <a:rPr lang="en-US" sz="2400" spc="-20" dirty="0">
                <a:latin typeface="Carlito"/>
                <a:cs typeface="Carlito"/>
              </a:rPr>
              <a:t>around </a:t>
            </a:r>
            <a:r>
              <a:rPr lang="en-US" sz="2400" spc="-10" dirty="0">
                <a:latin typeface="Carlito"/>
                <a:cs typeface="Carlito"/>
              </a:rPr>
              <a:t>flight </a:t>
            </a:r>
            <a:r>
              <a:rPr lang="en-US" sz="2400" spc="-15" dirty="0">
                <a:latin typeface="Carlito"/>
                <a:cs typeface="Carlito"/>
              </a:rPr>
              <a:t>20 </a:t>
            </a:r>
            <a:r>
              <a:rPr lang="en-US" sz="2400" spc="-5" dirty="0">
                <a:latin typeface="Carlito"/>
                <a:cs typeface="Carlito"/>
              </a:rPr>
              <a:t>which </a:t>
            </a:r>
            <a:r>
              <a:rPr lang="en-US" sz="2400" spc="-15" dirty="0">
                <a:latin typeface="Carlito"/>
                <a:cs typeface="Carlito"/>
              </a:rPr>
              <a:t>significantly </a:t>
            </a:r>
            <a:r>
              <a:rPr lang="en-US" sz="2400" spc="-20" dirty="0">
                <a:latin typeface="Carlito"/>
                <a:cs typeface="Carlito"/>
              </a:rPr>
              <a:t>increased </a:t>
            </a:r>
            <a:r>
              <a:rPr lang="en-US" sz="2400" spc="-15" dirty="0">
                <a:latin typeface="Carlito"/>
                <a:cs typeface="Carlito"/>
              </a:rPr>
              <a:t>success </a:t>
            </a:r>
            <a:r>
              <a:rPr lang="en-US" sz="2400" spc="-25" dirty="0">
                <a:latin typeface="Carlito"/>
                <a:cs typeface="Carlito"/>
              </a:rPr>
              <a:t>rate.  </a:t>
            </a:r>
            <a:r>
              <a:rPr lang="en-US" sz="2400" spc="-20" dirty="0">
                <a:latin typeface="Carlito"/>
                <a:cs typeface="Carlito"/>
              </a:rPr>
              <a:t>CCAFS appears </a:t>
            </a:r>
            <a:r>
              <a:rPr lang="en-US" sz="2400" spc="-15" dirty="0">
                <a:latin typeface="Carlito"/>
                <a:cs typeface="Carlito"/>
              </a:rPr>
              <a:t>to </a:t>
            </a:r>
            <a:r>
              <a:rPr lang="en-US" sz="2400" spc="-5" dirty="0">
                <a:latin typeface="Carlito"/>
                <a:cs typeface="Carlito"/>
              </a:rPr>
              <a:t>be the main </a:t>
            </a:r>
            <a:r>
              <a:rPr lang="en-US" sz="2400" spc="-10" dirty="0">
                <a:latin typeface="Carlito"/>
                <a:cs typeface="Carlito"/>
              </a:rPr>
              <a:t>launch </a:t>
            </a:r>
            <a:r>
              <a:rPr lang="en-US" sz="2400" spc="-15" dirty="0">
                <a:latin typeface="Carlito"/>
                <a:cs typeface="Carlito"/>
              </a:rPr>
              <a:t>site </a:t>
            </a:r>
            <a:r>
              <a:rPr lang="en-US" sz="2400" spc="-5" dirty="0">
                <a:latin typeface="Carlito"/>
                <a:cs typeface="Carlito"/>
              </a:rPr>
              <a:t>as it has the </a:t>
            </a:r>
            <a:r>
              <a:rPr lang="en-US" sz="2400" spc="-20" dirty="0">
                <a:latin typeface="Carlito"/>
                <a:cs typeface="Carlito"/>
              </a:rPr>
              <a:t>most</a:t>
            </a:r>
            <a:r>
              <a:rPr lang="en-US" sz="2400" spc="-90" dirty="0">
                <a:latin typeface="Carlito"/>
                <a:cs typeface="Carlito"/>
              </a:rPr>
              <a:t> </a:t>
            </a:r>
            <a:r>
              <a:rPr lang="en-US" sz="2400" spc="-20" dirty="0">
                <a:latin typeface="Carlito"/>
                <a:cs typeface="Carlito"/>
              </a:rPr>
              <a:t>volume.</a:t>
            </a:r>
            <a:endParaRPr lang="en-US" sz="2400" dirty="0">
              <a:latin typeface="Carlito"/>
              <a:cs typeface="Carlito"/>
            </a:endParaRPr>
          </a:p>
          <a:p>
            <a:pPr marL="0" indent="0">
              <a:lnSpc>
                <a:spcPct val="100000"/>
              </a:lnSpc>
              <a:spcBef>
                <a:spcPts val="95"/>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object 7">
            <a:extLst>
              <a:ext uri="{FF2B5EF4-FFF2-40B4-BE49-F238E27FC236}">
                <a16:creationId xmlns:a16="http://schemas.microsoft.com/office/drawing/2014/main" id="{9BD8B6B1-C0C8-BB99-6479-C6D2D2A8AC1C}"/>
              </a:ext>
            </a:extLst>
          </p:cNvPr>
          <p:cNvSpPr/>
          <p:nvPr/>
        </p:nvSpPr>
        <p:spPr>
          <a:xfrm>
            <a:off x="484102" y="1806498"/>
            <a:ext cx="11223796" cy="295507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27210" y="5325457"/>
            <a:ext cx="9812497" cy="1342971"/>
          </a:xfrm>
          <a:prstGeom prst="rect">
            <a:avLst/>
          </a:prstGeom>
        </p:spPr>
        <p:txBody>
          <a:bodyPr>
            <a:normAutofit/>
          </a:bodyPr>
          <a:lstStyle/>
          <a:p>
            <a:pPr marL="0" indent="0">
              <a:lnSpc>
                <a:spcPct val="100000"/>
              </a:lnSpc>
              <a:spcBef>
                <a:spcPts val="95"/>
              </a:spcBef>
              <a:buNone/>
            </a:pPr>
            <a:r>
              <a:rPr lang="en-US" sz="2400" spc="-20" dirty="0">
                <a:latin typeface="Carlito"/>
                <a:cs typeface="Carlito"/>
              </a:rPr>
              <a:t>Green indicates successful </a:t>
            </a:r>
            <a:r>
              <a:rPr lang="en-US" sz="2400" spc="-10" dirty="0">
                <a:latin typeface="Carlito"/>
                <a:cs typeface="Carlito"/>
              </a:rPr>
              <a:t>launch; </a:t>
            </a:r>
            <a:r>
              <a:rPr lang="en-US" sz="2400" spc="-15" dirty="0">
                <a:latin typeface="Carlito"/>
                <a:cs typeface="Carlito"/>
              </a:rPr>
              <a:t>Purple </a:t>
            </a:r>
            <a:r>
              <a:rPr lang="en-US" sz="2400" spc="-20" dirty="0">
                <a:latin typeface="Carlito"/>
                <a:cs typeface="Carlito"/>
              </a:rPr>
              <a:t>indicates unsuccessful</a:t>
            </a:r>
            <a:r>
              <a:rPr lang="en-US" sz="2400" spc="185" dirty="0">
                <a:latin typeface="Carlito"/>
                <a:cs typeface="Carlito"/>
              </a:rPr>
              <a:t> </a:t>
            </a:r>
            <a:r>
              <a:rPr lang="en-US" sz="2400" spc="-10" dirty="0">
                <a:latin typeface="Carlito"/>
                <a:cs typeface="Carlito"/>
              </a:rPr>
              <a:t>launch.</a:t>
            </a:r>
          </a:p>
          <a:p>
            <a:pPr marL="0" indent="0">
              <a:lnSpc>
                <a:spcPct val="100000"/>
              </a:lnSpc>
              <a:spcBef>
                <a:spcPts val="95"/>
              </a:spcBef>
              <a:buNone/>
            </a:pPr>
            <a:r>
              <a:rPr lang="en-US" sz="2400" spc="-25" dirty="0">
                <a:latin typeface="Carlito"/>
                <a:cs typeface="Carlito"/>
              </a:rPr>
              <a:t>Payload </a:t>
            </a:r>
            <a:r>
              <a:rPr lang="en-US" sz="2400" spc="-5" dirty="0">
                <a:latin typeface="Carlito"/>
                <a:cs typeface="Carlito"/>
              </a:rPr>
              <a:t>mass </a:t>
            </a:r>
            <a:r>
              <a:rPr lang="en-US" sz="2400" spc="-20" dirty="0">
                <a:latin typeface="Carlito"/>
                <a:cs typeface="Carlito"/>
              </a:rPr>
              <a:t>appears </a:t>
            </a:r>
            <a:r>
              <a:rPr lang="en-US" sz="2400" spc="-15" dirty="0">
                <a:latin typeface="Carlito"/>
                <a:cs typeface="Carlito"/>
              </a:rPr>
              <a:t>to </a:t>
            </a:r>
            <a:r>
              <a:rPr lang="en-US" sz="2400" spc="-20" dirty="0">
                <a:latin typeface="Carlito"/>
                <a:cs typeface="Carlito"/>
              </a:rPr>
              <a:t>fall mostly between </a:t>
            </a:r>
            <a:r>
              <a:rPr lang="en-US" sz="2400" spc="-10" dirty="0">
                <a:latin typeface="Carlito"/>
                <a:cs typeface="Carlito"/>
              </a:rPr>
              <a:t>0-6000 </a:t>
            </a:r>
            <a:r>
              <a:rPr lang="en-US" sz="2400" spc="-5" dirty="0">
                <a:latin typeface="Carlito"/>
                <a:cs typeface="Carlito"/>
              </a:rPr>
              <a:t>kg.  </a:t>
            </a:r>
            <a:r>
              <a:rPr lang="en-US" sz="2400" spc="-25" dirty="0">
                <a:latin typeface="Carlito"/>
                <a:cs typeface="Carlito"/>
              </a:rPr>
              <a:t>Different </a:t>
            </a:r>
            <a:r>
              <a:rPr lang="en-US" sz="2400" spc="-5" dirty="0">
                <a:latin typeface="Carlito"/>
                <a:cs typeface="Carlito"/>
              </a:rPr>
              <a:t>launch </a:t>
            </a:r>
            <a:r>
              <a:rPr lang="en-US" sz="2400" spc="-10" dirty="0">
                <a:latin typeface="Carlito"/>
                <a:cs typeface="Carlito"/>
              </a:rPr>
              <a:t>sites </a:t>
            </a:r>
            <a:r>
              <a:rPr lang="en-US" sz="2400" spc="-5" dirty="0">
                <a:latin typeface="Carlito"/>
                <a:cs typeface="Carlito"/>
              </a:rPr>
              <a:t>also </a:t>
            </a:r>
            <a:r>
              <a:rPr lang="en-US" sz="2400" spc="-15" dirty="0">
                <a:latin typeface="Carlito"/>
                <a:cs typeface="Carlito"/>
              </a:rPr>
              <a:t>seem to use </a:t>
            </a:r>
            <a:r>
              <a:rPr lang="en-US" sz="2400" spc="-25" dirty="0">
                <a:latin typeface="Carlito"/>
                <a:cs typeface="Carlito"/>
              </a:rPr>
              <a:t>different </a:t>
            </a:r>
            <a:r>
              <a:rPr lang="en-US" sz="2400" spc="-20" dirty="0">
                <a:latin typeface="Carlito"/>
                <a:cs typeface="Carlito"/>
              </a:rPr>
              <a:t>payload</a:t>
            </a:r>
            <a:r>
              <a:rPr lang="en-US" sz="2400" spc="-10" dirty="0">
                <a:latin typeface="Carlito"/>
                <a:cs typeface="Carlito"/>
              </a:rPr>
              <a:t> </a:t>
            </a:r>
            <a:r>
              <a:rPr lang="en-US" sz="2400" spc="-5" dirty="0">
                <a:latin typeface="Carlito"/>
                <a:cs typeface="Carlito"/>
              </a:rPr>
              <a:t>mass.</a:t>
            </a:r>
            <a:endParaRPr lang="en-US" sz="2400" dirty="0">
              <a:latin typeface="Carlito"/>
              <a:cs typeface="Carlito"/>
            </a:endParaRPr>
          </a:p>
          <a:p>
            <a:pPr marL="0" indent="0">
              <a:lnSpc>
                <a:spcPct val="100000"/>
              </a:lnSpc>
              <a:spcBef>
                <a:spcPts val="95"/>
              </a:spcBef>
              <a:buNone/>
            </a:pPr>
            <a:endParaRPr lang="en-US" sz="2400" dirty="0">
              <a:latin typeface="Carlito"/>
              <a:cs typeface="Carlito"/>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object 7">
            <a:extLst>
              <a:ext uri="{FF2B5EF4-FFF2-40B4-BE49-F238E27FC236}">
                <a16:creationId xmlns:a16="http://schemas.microsoft.com/office/drawing/2014/main" id="{62793D5D-8D71-BC2F-B399-1B7D5C12D2A4}"/>
              </a:ext>
            </a:extLst>
          </p:cNvPr>
          <p:cNvSpPr/>
          <p:nvPr/>
        </p:nvSpPr>
        <p:spPr>
          <a:xfrm>
            <a:off x="311249" y="1984917"/>
            <a:ext cx="11569501" cy="304428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object 7">
            <a:extLst>
              <a:ext uri="{FF2B5EF4-FFF2-40B4-BE49-F238E27FC236}">
                <a16:creationId xmlns:a16="http://schemas.microsoft.com/office/drawing/2014/main" id="{10AD720E-BF6E-0065-578B-73E734478992}"/>
              </a:ext>
            </a:extLst>
          </p:cNvPr>
          <p:cNvSpPr/>
          <p:nvPr/>
        </p:nvSpPr>
        <p:spPr>
          <a:xfrm>
            <a:off x="2588680" y="1486755"/>
            <a:ext cx="5430011" cy="3514344"/>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A9EACE75-C014-61F8-C60A-34A3E51610B7}"/>
              </a:ext>
            </a:extLst>
          </p:cNvPr>
          <p:cNvSpPr txBox="1"/>
          <p:nvPr/>
        </p:nvSpPr>
        <p:spPr>
          <a:xfrm>
            <a:off x="1177847" y="5032043"/>
            <a:ext cx="6840843" cy="1514004"/>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
        <p:nvSpPr>
          <p:cNvPr id="9" name="object 8">
            <a:extLst>
              <a:ext uri="{FF2B5EF4-FFF2-40B4-BE49-F238E27FC236}">
                <a16:creationId xmlns:a16="http://schemas.microsoft.com/office/drawing/2014/main" id="{E578F1DC-7EAF-91A5-6DC7-E61B5B60B578}"/>
              </a:ext>
            </a:extLst>
          </p:cNvPr>
          <p:cNvSpPr txBox="1"/>
          <p:nvPr/>
        </p:nvSpPr>
        <p:spPr>
          <a:xfrm>
            <a:off x="8403463" y="33875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object 7">
            <a:extLst>
              <a:ext uri="{FF2B5EF4-FFF2-40B4-BE49-F238E27FC236}">
                <a16:creationId xmlns:a16="http://schemas.microsoft.com/office/drawing/2014/main" id="{FD60ACEF-231D-E774-8B85-9AFBAC282B5F}"/>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EEE5F104-6A1A-A525-D97A-555B1FBC1FD9}"/>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7" name="object 6">
            <a:extLst>
              <a:ext uri="{FF2B5EF4-FFF2-40B4-BE49-F238E27FC236}">
                <a16:creationId xmlns:a16="http://schemas.microsoft.com/office/drawing/2014/main" id="{33FE12B1-E7AA-3E48-BA2D-858C83A0F958}"/>
              </a:ext>
            </a:extLst>
          </p:cNvPr>
          <p:cNvSpPr txBox="1"/>
          <p:nvPr/>
        </p:nvSpPr>
        <p:spPr>
          <a:xfrm>
            <a:off x="902614" y="4772722"/>
            <a:ext cx="8855939" cy="1191736"/>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sz="1600" dirty="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object 7">
            <a:extLst>
              <a:ext uri="{FF2B5EF4-FFF2-40B4-BE49-F238E27FC236}">
                <a16:creationId xmlns:a16="http://schemas.microsoft.com/office/drawing/2014/main" id="{938798C4-555B-9126-B5A2-E7E07A889E1C}"/>
              </a:ext>
            </a:extLst>
          </p:cNvPr>
          <p:cNvSpPr/>
          <p:nvPr/>
        </p:nvSpPr>
        <p:spPr>
          <a:xfrm>
            <a:off x="45719" y="1615439"/>
            <a:ext cx="12094464" cy="2375916"/>
          </a:xfrm>
          <a:prstGeom prst="rect">
            <a:avLst/>
          </a:prstGeom>
          <a:blipFill>
            <a:blip r:embed="rId4"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1CEE2B95-CAD0-2C87-EBCB-974006120357}"/>
              </a:ext>
            </a:extLst>
          </p:cNvPr>
          <p:cNvSpPr txBox="1"/>
          <p:nvPr/>
        </p:nvSpPr>
        <p:spPr>
          <a:xfrm>
            <a:off x="902614" y="4806177"/>
            <a:ext cx="8505512" cy="90473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
        <p:nvSpPr>
          <p:cNvPr id="7" name="object 8">
            <a:extLst>
              <a:ext uri="{FF2B5EF4-FFF2-40B4-BE49-F238E27FC236}">
                <a16:creationId xmlns:a16="http://schemas.microsoft.com/office/drawing/2014/main" id="{AE36A859-FF25-B2A3-5DDD-8E65681C9709}"/>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object 6">
            <a:extLst>
              <a:ext uri="{FF2B5EF4-FFF2-40B4-BE49-F238E27FC236}">
                <a16:creationId xmlns:a16="http://schemas.microsoft.com/office/drawing/2014/main" id="{3A9403D6-63E8-0549-F9B5-A785F4BB4166}"/>
              </a:ext>
            </a:extLst>
          </p:cNvPr>
          <p:cNvSpPr txBox="1"/>
          <p:nvPr/>
        </p:nvSpPr>
        <p:spPr>
          <a:xfrm>
            <a:off x="1176019" y="5031310"/>
            <a:ext cx="5977890" cy="1039387"/>
          </a:xfrm>
          <a:prstGeom prst="rect">
            <a:avLst/>
          </a:prstGeom>
        </p:spPr>
        <p:txBody>
          <a:bodyPr vert="horz" wrap="square" lIns="0" tIns="64135" rIns="0" bIns="0" rtlCol="0">
            <a:spAutoFit/>
          </a:bodyPr>
          <a:lstStyle/>
          <a:p>
            <a:pPr marL="12700">
              <a:lnSpc>
                <a:spcPct val="100000"/>
              </a:lnSpc>
              <a:spcBef>
                <a:spcPts val="505"/>
              </a:spcBef>
            </a:pPr>
            <a:r>
              <a:rPr sz="2000" spc="-15" dirty="0">
                <a:latin typeface="Carlito"/>
                <a:cs typeface="Carlito"/>
              </a:rPr>
              <a:t>Success </a:t>
            </a:r>
            <a:r>
              <a:rPr sz="2000" spc="-20" dirty="0">
                <a:latin typeface="Carlito"/>
                <a:cs typeface="Carlito"/>
              </a:rPr>
              <a:t>generally </a:t>
            </a:r>
            <a:r>
              <a:rPr sz="2000" spc="-10" dirty="0">
                <a:latin typeface="Carlito"/>
                <a:cs typeface="Carlito"/>
              </a:rPr>
              <a:t>increases </a:t>
            </a:r>
            <a:r>
              <a:rPr sz="2000" spc="-20" dirty="0">
                <a:latin typeface="Carlito"/>
                <a:cs typeface="Carlito"/>
              </a:rPr>
              <a:t>over </a:t>
            </a:r>
            <a:r>
              <a:rPr sz="2000" spc="-5" dirty="0">
                <a:latin typeface="Carlito"/>
                <a:cs typeface="Carlito"/>
              </a:rPr>
              <a:t>time since </a:t>
            </a:r>
            <a:r>
              <a:rPr sz="2000" spc="-20" dirty="0">
                <a:latin typeface="Carlito"/>
                <a:cs typeface="Carlito"/>
              </a:rPr>
              <a:t>2013 </a:t>
            </a:r>
            <a:r>
              <a:rPr sz="2000" spc="-5" dirty="0">
                <a:latin typeface="Carlito"/>
                <a:cs typeface="Carlito"/>
              </a:rPr>
              <a:t>with a </a:t>
            </a:r>
            <a:r>
              <a:rPr sz="2000" spc="-10" dirty="0">
                <a:latin typeface="Carlito"/>
                <a:cs typeface="Carlito"/>
              </a:rPr>
              <a:t>slight </a:t>
            </a:r>
            <a:r>
              <a:rPr sz="2000" spc="-5" dirty="0">
                <a:latin typeface="Carlito"/>
                <a:cs typeface="Carlito"/>
              </a:rPr>
              <a:t>dip </a:t>
            </a:r>
            <a:r>
              <a:rPr sz="2000" dirty="0">
                <a:latin typeface="Carlito"/>
                <a:cs typeface="Carlito"/>
              </a:rPr>
              <a:t>in</a:t>
            </a:r>
            <a:r>
              <a:rPr sz="2000" spc="55" dirty="0">
                <a:latin typeface="Carlito"/>
                <a:cs typeface="Carlito"/>
              </a:rPr>
              <a:t> </a:t>
            </a:r>
            <a:r>
              <a:rPr sz="2000" spc="-25" dirty="0">
                <a:latin typeface="Carlito"/>
                <a:cs typeface="Carlito"/>
              </a:rPr>
              <a:t>2018</a:t>
            </a:r>
            <a:endParaRPr sz="2000" dirty="0">
              <a:latin typeface="Carlito"/>
              <a:cs typeface="Carlito"/>
            </a:endParaRPr>
          </a:p>
          <a:p>
            <a:pPr marL="12700">
              <a:lnSpc>
                <a:spcPct val="100000"/>
              </a:lnSpc>
              <a:spcBef>
                <a:spcPts val="405"/>
              </a:spcBef>
            </a:pPr>
            <a:r>
              <a:rPr sz="2000" spc="-20" dirty="0">
                <a:latin typeface="Carlito"/>
                <a:cs typeface="Carlito"/>
              </a:rPr>
              <a:t>Success </a:t>
            </a:r>
            <a:r>
              <a:rPr sz="2000" dirty="0">
                <a:latin typeface="Carlito"/>
                <a:cs typeface="Carlito"/>
              </a:rPr>
              <a:t>in </a:t>
            </a:r>
            <a:r>
              <a:rPr sz="2000" spc="-25" dirty="0">
                <a:latin typeface="Carlito"/>
                <a:cs typeface="Carlito"/>
              </a:rPr>
              <a:t>recent years </a:t>
            </a:r>
            <a:r>
              <a:rPr sz="2000" spc="-15" dirty="0">
                <a:latin typeface="Carlito"/>
                <a:cs typeface="Carlito"/>
              </a:rPr>
              <a:t>at </a:t>
            </a:r>
            <a:r>
              <a:rPr sz="2000" spc="-20" dirty="0">
                <a:latin typeface="Carlito"/>
                <a:cs typeface="Carlito"/>
              </a:rPr>
              <a:t>around</a:t>
            </a:r>
            <a:r>
              <a:rPr sz="2000" spc="90" dirty="0">
                <a:latin typeface="Carlito"/>
                <a:cs typeface="Carlito"/>
              </a:rPr>
              <a:t> </a:t>
            </a:r>
            <a:r>
              <a:rPr sz="2000" spc="-25" dirty="0">
                <a:latin typeface="Carlito"/>
                <a:cs typeface="Carlito"/>
              </a:rPr>
              <a:t>80%</a:t>
            </a:r>
            <a:endParaRPr sz="2000" dirty="0">
              <a:latin typeface="Carlito"/>
              <a:cs typeface="Carlito"/>
            </a:endParaRPr>
          </a:p>
        </p:txBody>
      </p:sp>
      <p:sp>
        <p:nvSpPr>
          <p:cNvPr id="6" name="object 7">
            <a:extLst>
              <a:ext uri="{FF2B5EF4-FFF2-40B4-BE49-F238E27FC236}">
                <a16:creationId xmlns:a16="http://schemas.microsoft.com/office/drawing/2014/main" id="{A5D534BA-1E58-5C5A-59D0-5FFF7B426156}"/>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3EF6685C-D6C6-5FB0-10C6-A0C0F79E886F}"/>
              </a:ext>
            </a:extLst>
          </p:cNvPr>
          <p:cNvSpPr txBox="1"/>
          <p:nvPr/>
        </p:nvSpPr>
        <p:spPr>
          <a:xfrm>
            <a:off x="7418578" y="2750057"/>
            <a:ext cx="1974214" cy="935513"/>
          </a:xfrm>
          <a:prstGeom prst="rect">
            <a:avLst/>
          </a:prstGeom>
        </p:spPr>
        <p:txBody>
          <a:bodyPr vert="horz" wrap="square" lIns="0" tIns="12065" rIns="0" bIns="0" rtlCol="0">
            <a:spAutoFit/>
          </a:bodyPr>
          <a:lstStyle/>
          <a:p>
            <a:pPr marL="12700" marR="5080">
              <a:lnSpc>
                <a:spcPct val="100000"/>
              </a:lnSpc>
              <a:spcBef>
                <a:spcPts val="95"/>
              </a:spcBef>
            </a:pPr>
            <a:r>
              <a:rPr sz="2000" spc="-20" dirty="0">
                <a:latin typeface="Carlito"/>
                <a:cs typeface="Carlito"/>
              </a:rPr>
              <a:t>95% confidence interval  </a:t>
            </a:r>
            <a:r>
              <a:rPr sz="2000" spc="-10" dirty="0">
                <a:latin typeface="Carlito"/>
                <a:cs typeface="Carlito"/>
              </a:rPr>
              <a:t>(light blue</a:t>
            </a:r>
            <a:r>
              <a:rPr sz="2000" spc="-100" dirty="0">
                <a:latin typeface="Carlito"/>
                <a:cs typeface="Carlito"/>
              </a:rPr>
              <a:t> </a:t>
            </a:r>
            <a:r>
              <a:rPr sz="2000" spc="-10" dirty="0">
                <a:latin typeface="Carlito"/>
                <a:cs typeface="Carlito"/>
              </a:rPr>
              <a:t>shading)</a:t>
            </a:r>
            <a:endParaRPr sz="20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object 4">
            <a:extLst>
              <a:ext uri="{FF2B5EF4-FFF2-40B4-BE49-F238E27FC236}">
                <a16:creationId xmlns:a16="http://schemas.microsoft.com/office/drawing/2014/main" id="{5D05D68C-4F6D-321B-F208-31AD7E700E89}"/>
              </a:ext>
            </a:extLst>
          </p:cNvPr>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sp>
        <p:nvSpPr>
          <p:cNvPr id="6" name="object 5">
            <a:extLst>
              <a:ext uri="{FF2B5EF4-FFF2-40B4-BE49-F238E27FC236}">
                <a16:creationId xmlns:a16="http://schemas.microsoft.com/office/drawing/2014/main" id="{086BFE84-CA1A-CBEB-C2B7-FF259637760D}"/>
              </a:ext>
            </a:extLst>
          </p:cNvPr>
          <p:cNvSpPr/>
          <p:nvPr/>
        </p:nvSpPr>
        <p:spPr>
          <a:xfrm>
            <a:off x="770011" y="1449659"/>
            <a:ext cx="3632825" cy="332350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object 4">
            <a:extLst>
              <a:ext uri="{FF2B5EF4-FFF2-40B4-BE49-F238E27FC236}">
                <a16:creationId xmlns:a16="http://schemas.microsoft.com/office/drawing/2014/main" id="{1241AB3D-5671-F151-F041-B20B5CF475F6}"/>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6" name="object 5">
            <a:extLst>
              <a:ext uri="{FF2B5EF4-FFF2-40B4-BE49-F238E27FC236}">
                <a16:creationId xmlns:a16="http://schemas.microsoft.com/office/drawing/2014/main" id="{E31BC274-9D2B-525C-622E-4D1DD199FAF7}"/>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object 4">
            <a:extLst>
              <a:ext uri="{FF2B5EF4-FFF2-40B4-BE49-F238E27FC236}">
                <a16:creationId xmlns:a16="http://schemas.microsoft.com/office/drawing/2014/main" id="{056C0B9F-1427-7BD6-BD7C-6FBC8A61899E}"/>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6" name="object 5">
            <a:extLst>
              <a:ext uri="{FF2B5EF4-FFF2-40B4-BE49-F238E27FC236}">
                <a16:creationId xmlns:a16="http://schemas.microsoft.com/office/drawing/2014/main" id="{DBF35E84-00A6-0D18-9AC6-8681D6274C81}"/>
              </a:ext>
            </a:extLst>
          </p:cNvPr>
          <p:cNvSpPr/>
          <p:nvPr/>
        </p:nvSpPr>
        <p:spPr>
          <a:xfrm>
            <a:off x="657922" y="1773044"/>
            <a:ext cx="6303709" cy="304431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object 4">
            <a:extLst>
              <a:ext uri="{FF2B5EF4-FFF2-40B4-BE49-F238E27FC236}">
                <a16:creationId xmlns:a16="http://schemas.microsoft.com/office/drawing/2014/main" id="{1020B9B8-6DED-D676-0681-A75CCF6CC9E4}"/>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6" name="object 5">
            <a:extLst>
              <a:ext uri="{FF2B5EF4-FFF2-40B4-BE49-F238E27FC236}">
                <a16:creationId xmlns:a16="http://schemas.microsoft.com/office/drawing/2014/main" id="{6DE81ADB-6008-8335-4A5B-91F49B399500}"/>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object 4">
            <a:extLst>
              <a:ext uri="{FF2B5EF4-FFF2-40B4-BE49-F238E27FC236}">
                <a16:creationId xmlns:a16="http://schemas.microsoft.com/office/drawing/2014/main" id="{97EB1A3D-38B3-36A3-D1C6-862185BCE10B}"/>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6" name="object 5">
            <a:extLst>
              <a:ext uri="{FF2B5EF4-FFF2-40B4-BE49-F238E27FC236}">
                <a16:creationId xmlns:a16="http://schemas.microsoft.com/office/drawing/2014/main" id="{C6A0D872-9216-E0C4-963F-46C413E247DC}"/>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object 4">
            <a:extLst>
              <a:ext uri="{FF2B5EF4-FFF2-40B4-BE49-F238E27FC236}">
                <a16:creationId xmlns:a16="http://schemas.microsoft.com/office/drawing/2014/main" id="{39D2982C-4198-9AAD-A6F4-40F45DC84A21}"/>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3" name="object 5">
            <a:extLst>
              <a:ext uri="{FF2B5EF4-FFF2-40B4-BE49-F238E27FC236}">
                <a16:creationId xmlns:a16="http://schemas.microsoft.com/office/drawing/2014/main" id="{FA069A4A-B07A-AEEB-67DC-5717EFD9B029}"/>
              </a:ext>
            </a:extLst>
          </p:cNvPr>
          <p:cNvSpPr/>
          <p:nvPr/>
        </p:nvSpPr>
        <p:spPr>
          <a:xfrm>
            <a:off x="524107" y="1984917"/>
            <a:ext cx="7201049" cy="32607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49494"/>
            <a:ext cx="10460176" cy="46397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tabLst>
                <a:tab pos="240665" algn="l"/>
                <a:tab pos="241300" algn="l"/>
              </a:tabLst>
            </a:pPr>
            <a:r>
              <a:rPr lang="en-US" sz="2200" spc="-20" dirty="0">
                <a:solidFill>
                  <a:schemeClr val="tx1"/>
                </a:solidFill>
                <a:latin typeface="Carlito"/>
                <a:cs typeface="Carlito"/>
              </a:rPr>
              <a:t>Collected </a:t>
            </a:r>
            <a:r>
              <a:rPr lang="en-US" sz="2200" spc="-35" dirty="0">
                <a:solidFill>
                  <a:schemeClr val="tx1"/>
                </a:solidFill>
                <a:latin typeface="Carlito"/>
                <a:cs typeface="Carlito"/>
              </a:rPr>
              <a:t>data </a:t>
            </a:r>
            <a:r>
              <a:rPr lang="en-US" sz="2200" spc="-20" dirty="0">
                <a:solidFill>
                  <a:schemeClr val="tx1"/>
                </a:solidFill>
                <a:latin typeface="Carlito"/>
                <a:cs typeface="Carlito"/>
              </a:rPr>
              <a:t>from </a:t>
            </a:r>
            <a:r>
              <a:rPr lang="en-US" sz="2200" spc="-15" dirty="0">
                <a:solidFill>
                  <a:schemeClr val="tx1"/>
                </a:solidFill>
                <a:latin typeface="Carlito"/>
                <a:cs typeface="Carlito"/>
              </a:rPr>
              <a:t>public SpaceX </a:t>
            </a:r>
            <a:r>
              <a:rPr lang="en-US" sz="2200" spc="-5" dirty="0">
                <a:solidFill>
                  <a:schemeClr val="tx1"/>
                </a:solidFill>
                <a:latin typeface="Carlito"/>
                <a:cs typeface="Carlito"/>
              </a:rPr>
              <a:t>API and </a:t>
            </a:r>
            <a:r>
              <a:rPr lang="en-US" sz="2200" spc="-10" dirty="0">
                <a:solidFill>
                  <a:schemeClr val="tx1"/>
                </a:solidFill>
                <a:latin typeface="Carlito"/>
                <a:cs typeface="Carlito"/>
              </a:rPr>
              <a:t>SpaceX </a:t>
            </a:r>
            <a:r>
              <a:rPr lang="en-US" sz="2200" spc="-5" dirty="0">
                <a:solidFill>
                  <a:schemeClr val="tx1"/>
                </a:solidFill>
                <a:latin typeface="Carlito"/>
                <a:cs typeface="Carlito"/>
              </a:rPr>
              <a:t>Wikipedia </a:t>
            </a:r>
            <a:r>
              <a:rPr lang="en-US" sz="2200" spc="-20" dirty="0">
                <a:solidFill>
                  <a:schemeClr val="tx1"/>
                </a:solidFill>
                <a:latin typeface="Carlito"/>
                <a:cs typeface="Carlito"/>
              </a:rPr>
              <a:t>page. </a:t>
            </a:r>
            <a:r>
              <a:rPr lang="en-US" sz="2200" spc="-25" dirty="0">
                <a:solidFill>
                  <a:schemeClr val="tx1"/>
                </a:solidFill>
                <a:latin typeface="Carlito"/>
                <a:cs typeface="Carlito"/>
              </a:rPr>
              <a:t>Created </a:t>
            </a:r>
            <a:r>
              <a:rPr lang="en-US" sz="2200" spc="-5" dirty="0">
                <a:solidFill>
                  <a:schemeClr val="tx1"/>
                </a:solidFill>
                <a:latin typeface="Carlito"/>
                <a:cs typeface="Carlito"/>
              </a:rPr>
              <a:t>labels  </a:t>
            </a:r>
            <a:r>
              <a:rPr lang="en-US" sz="2200" spc="-20" dirty="0">
                <a:solidFill>
                  <a:schemeClr val="tx1"/>
                </a:solidFill>
                <a:latin typeface="Carlito"/>
                <a:cs typeface="Carlito"/>
              </a:rPr>
              <a:t>column </a:t>
            </a:r>
            <a:r>
              <a:rPr lang="en-US" sz="2200" spc="-35" dirty="0">
                <a:solidFill>
                  <a:schemeClr val="tx1"/>
                </a:solidFill>
                <a:latin typeface="Carlito"/>
                <a:cs typeface="Carlito"/>
              </a:rPr>
              <a:t>‘class’ </a:t>
            </a:r>
            <a:r>
              <a:rPr lang="en-US" sz="2200" spc="-5" dirty="0">
                <a:solidFill>
                  <a:schemeClr val="tx1"/>
                </a:solidFill>
                <a:latin typeface="Carlito"/>
                <a:cs typeface="Carlito"/>
              </a:rPr>
              <a:t>which classifies </a:t>
            </a:r>
            <a:r>
              <a:rPr lang="en-US" sz="2200" spc="-20" dirty="0">
                <a:solidFill>
                  <a:schemeClr val="tx1"/>
                </a:solidFill>
                <a:latin typeface="Carlito"/>
                <a:cs typeface="Carlito"/>
              </a:rPr>
              <a:t>successful </a:t>
            </a:r>
            <a:r>
              <a:rPr lang="en-US" sz="2200" spc="-5" dirty="0">
                <a:solidFill>
                  <a:schemeClr val="tx1"/>
                </a:solidFill>
                <a:latin typeface="Carlito"/>
                <a:cs typeface="Carlito"/>
              </a:rPr>
              <a:t>landings. </a:t>
            </a:r>
            <a:r>
              <a:rPr lang="en-US" sz="2200" spc="-20" dirty="0">
                <a:solidFill>
                  <a:schemeClr val="tx1"/>
                </a:solidFill>
                <a:latin typeface="Carlito"/>
                <a:cs typeface="Carlito"/>
              </a:rPr>
              <a:t>Explored </a:t>
            </a:r>
            <a:r>
              <a:rPr lang="en-US" sz="2200" spc="-35" dirty="0">
                <a:solidFill>
                  <a:schemeClr val="tx1"/>
                </a:solidFill>
                <a:latin typeface="Carlito"/>
                <a:cs typeface="Carlito"/>
              </a:rPr>
              <a:t>data </a:t>
            </a:r>
            <a:r>
              <a:rPr lang="en-US" sz="2200" spc="-10" dirty="0">
                <a:solidFill>
                  <a:schemeClr val="tx1"/>
                </a:solidFill>
                <a:latin typeface="Carlito"/>
                <a:cs typeface="Carlito"/>
              </a:rPr>
              <a:t>using </a:t>
            </a:r>
            <a:r>
              <a:rPr lang="en-US" sz="2200" dirty="0">
                <a:solidFill>
                  <a:schemeClr val="tx1"/>
                </a:solidFill>
                <a:latin typeface="Carlito"/>
                <a:cs typeface="Carlito"/>
              </a:rPr>
              <a:t>SQL,  </a:t>
            </a:r>
            <a:r>
              <a:rPr lang="en-US" sz="2200" spc="-20" dirty="0">
                <a:solidFill>
                  <a:schemeClr val="tx1"/>
                </a:solidFill>
                <a:latin typeface="Carlito"/>
                <a:cs typeface="Carlito"/>
              </a:rPr>
              <a:t>visualization, </a:t>
            </a:r>
            <a:r>
              <a:rPr lang="en-US" sz="2200" spc="-25" dirty="0">
                <a:solidFill>
                  <a:schemeClr val="tx1"/>
                </a:solidFill>
                <a:latin typeface="Carlito"/>
                <a:cs typeface="Carlito"/>
              </a:rPr>
              <a:t>folium </a:t>
            </a:r>
            <a:r>
              <a:rPr lang="en-US" sz="2200" spc="-15" dirty="0">
                <a:solidFill>
                  <a:schemeClr val="tx1"/>
                </a:solidFill>
                <a:latin typeface="Carlito"/>
                <a:cs typeface="Carlito"/>
              </a:rPr>
              <a:t>maps, </a:t>
            </a:r>
            <a:r>
              <a:rPr lang="en-US" sz="2200" spc="-5" dirty="0">
                <a:solidFill>
                  <a:schemeClr val="tx1"/>
                </a:solidFill>
                <a:latin typeface="Carlito"/>
                <a:cs typeface="Carlito"/>
              </a:rPr>
              <a:t>and </a:t>
            </a:r>
            <a:r>
              <a:rPr lang="en-US" sz="2200" spc="-15" dirty="0">
                <a:solidFill>
                  <a:schemeClr val="tx1"/>
                </a:solidFill>
                <a:latin typeface="Carlito"/>
                <a:cs typeface="Carlito"/>
              </a:rPr>
              <a:t>dashboards. </a:t>
            </a:r>
            <a:r>
              <a:rPr lang="en-US" sz="2200" spc="-25" dirty="0">
                <a:solidFill>
                  <a:schemeClr val="tx1"/>
                </a:solidFill>
                <a:latin typeface="Carlito"/>
                <a:cs typeface="Carlito"/>
              </a:rPr>
              <a:t>Gathered </a:t>
            </a:r>
            <a:r>
              <a:rPr lang="en-US" sz="2200" spc="-30" dirty="0">
                <a:solidFill>
                  <a:schemeClr val="tx1"/>
                </a:solidFill>
                <a:latin typeface="Carlito"/>
                <a:cs typeface="Carlito"/>
              </a:rPr>
              <a:t>relevant </a:t>
            </a:r>
            <a:r>
              <a:rPr lang="en-US" sz="2200" spc="-20" dirty="0">
                <a:solidFill>
                  <a:schemeClr val="tx1"/>
                </a:solidFill>
                <a:latin typeface="Carlito"/>
                <a:cs typeface="Carlito"/>
              </a:rPr>
              <a:t>columns </a:t>
            </a:r>
            <a:r>
              <a:rPr lang="en-US" sz="2200" spc="-30" dirty="0">
                <a:solidFill>
                  <a:schemeClr val="tx1"/>
                </a:solidFill>
                <a:latin typeface="Carlito"/>
                <a:cs typeface="Carlito"/>
              </a:rPr>
              <a:t>to </a:t>
            </a:r>
            <a:r>
              <a:rPr lang="en-US" sz="2200" spc="-5" dirty="0">
                <a:solidFill>
                  <a:schemeClr val="tx1"/>
                </a:solidFill>
                <a:latin typeface="Carlito"/>
                <a:cs typeface="Carlito"/>
              </a:rPr>
              <a:t>be </a:t>
            </a:r>
            <a:r>
              <a:rPr lang="en-US" sz="2200" spc="-10" dirty="0">
                <a:solidFill>
                  <a:schemeClr val="tx1"/>
                </a:solidFill>
                <a:latin typeface="Carlito"/>
                <a:cs typeface="Carlito"/>
              </a:rPr>
              <a:t>used </a:t>
            </a:r>
            <a:r>
              <a:rPr lang="en-US" sz="2200" spc="-5" dirty="0">
                <a:solidFill>
                  <a:schemeClr val="tx1"/>
                </a:solidFill>
                <a:latin typeface="Carlito"/>
                <a:cs typeface="Carlito"/>
              </a:rPr>
              <a:t>as  </a:t>
            </a:r>
            <a:r>
              <a:rPr lang="en-US" sz="2200" spc="-30" dirty="0">
                <a:solidFill>
                  <a:schemeClr val="tx1"/>
                </a:solidFill>
                <a:latin typeface="Carlito"/>
                <a:cs typeface="Carlito"/>
              </a:rPr>
              <a:t>features. </a:t>
            </a:r>
            <a:r>
              <a:rPr lang="en-US" sz="2200" spc="-20" dirty="0">
                <a:solidFill>
                  <a:schemeClr val="tx1"/>
                </a:solidFill>
                <a:latin typeface="Carlito"/>
                <a:cs typeface="Carlito"/>
              </a:rPr>
              <a:t>Changed </a:t>
            </a:r>
            <a:r>
              <a:rPr lang="en-US" sz="2200" spc="-5" dirty="0">
                <a:solidFill>
                  <a:schemeClr val="tx1"/>
                </a:solidFill>
                <a:latin typeface="Carlito"/>
                <a:cs typeface="Carlito"/>
              </a:rPr>
              <a:t>all </a:t>
            </a:r>
            <a:r>
              <a:rPr lang="en-US" sz="2200" spc="-25" dirty="0">
                <a:solidFill>
                  <a:schemeClr val="tx1"/>
                </a:solidFill>
                <a:latin typeface="Carlito"/>
                <a:cs typeface="Carlito"/>
              </a:rPr>
              <a:t>categorical </a:t>
            </a:r>
            <a:r>
              <a:rPr lang="en-US" sz="2200" spc="-20" dirty="0">
                <a:solidFill>
                  <a:schemeClr val="tx1"/>
                </a:solidFill>
                <a:latin typeface="Carlito"/>
                <a:cs typeface="Carlito"/>
              </a:rPr>
              <a:t>variables </a:t>
            </a:r>
            <a:r>
              <a:rPr lang="en-US" sz="2200" spc="-30" dirty="0">
                <a:solidFill>
                  <a:schemeClr val="tx1"/>
                </a:solidFill>
                <a:latin typeface="Carlito"/>
                <a:cs typeface="Carlito"/>
              </a:rPr>
              <a:t>to </a:t>
            </a:r>
            <a:r>
              <a:rPr lang="en-US" sz="2200" spc="-5" dirty="0">
                <a:solidFill>
                  <a:schemeClr val="tx1"/>
                </a:solidFill>
                <a:latin typeface="Carlito"/>
                <a:cs typeface="Carlito"/>
              </a:rPr>
              <a:t>binary </a:t>
            </a:r>
            <a:r>
              <a:rPr lang="en-US" sz="2200" spc="-15" dirty="0">
                <a:solidFill>
                  <a:schemeClr val="tx1"/>
                </a:solidFill>
                <a:latin typeface="Carlito"/>
                <a:cs typeface="Carlito"/>
              </a:rPr>
              <a:t>using </a:t>
            </a:r>
            <a:r>
              <a:rPr lang="en-US" sz="2200" spc="-5" dirty="0">
                <a:solidFill>
                  <a:schemeClr val="tx1"/>
                </a:solidFill>
                <a:latin typeface="Carlito"/>
                <a:cs typeface="Carlito"/>
              </a:rPr>
              <a:t>one hot </a:t>
            </a:r>
            <a:r>
              <a:rPr lang="en-US" sz="2200" spc="-20" dirty="0">
                <a:solidFill>
                  <a:schemeClr val="tx1"/>
                </a:solidFill>
                <a:latin typeface="Carlito"/>
                <a:cs typeface="Carlito"/>
              </a:rPr>
              <a:t>encoding.  </a:t>
            </a:r>
            <a:r>
              <a:rPr lang="en-US" sz="2200" spc="-25" dirty="0">
                <a:solidFill>
                  <a:schemeClr val="tx1"/>
                </a:solidFill>
                <a:latin typeface="Carlito"/>
                <a:cs typeface="Carlito"/>
              </a:rPr>
              <a:t>Standardized </a:t>
            </a:r>
            <a:r>
              <a:rPr lang="en-US" sz="2200" spc="-35" dirty="0">
                <a:solidFill>
                  <a:schemeClr val="tx1"/>
                </a:solidFill>
                <a:latin typeface="Carlito"/>
                <a:cs typeface="Carlito"/>
              </a:rPr>
              <a:t>data </a:t>
            </a:r>
            <a:r>
              <a:rPr lang="en-US" sz="2200" spc="-5" dirty="0">
                <a:solidFill>
                  <a:schemeClr val="tx1"/>
                </a:solidFill>
                <a:latin typeface="Carlito"/>
                <a:cs typeface="Carlito"/>
              </a:rPr>
              <a:t>and </a:t>
            </a:r>
            <a:r>
              <a:rPr lang="en-US" sz="2200" spc="-15" dirty="0">
                <a:solidFill>
                  <a:schemeClr val="tx1"/>
                </a:solidFill>
                <a:latin typeface="Carlito"/>
                <a:cs typeface="Carlito"/>
              </a:rPr>
              <a:t>used </a:t>
            </a:r>
            <a:r>
              <a:rPr lang="en-US" sz="2200" spc="-20" dirty="0" err="1">
                <a:solidFill>
                  <a:schemeClr val="tx1"/>
                </a:solidFill>
                <a:latin typeface="Carlito"/>
                <a:cs typeface="Carlito"/>
              </a:rPr>
              <a:t>GridSearchCV</a:t>
            </a:r>
            <a:r>
              <a:rPr lang="en-US" sz="2200" spc="-20" dirty="0">
                <a:solidFill>
                  <a:schemeClr val="tx1"/>
                </a:solidFill>
                <a:latin typeface="Carlito"/>
                <a:cs typeface="Carlito"/>
              </a:rPr>
              <a:t> </a:t>
            </a:r>
            <a:r>
              <a:rPr lang="en-US" sz="2200" spc="-30" dirty="0">
                <a:solidFill>
                  <a:schemeClr val="tx1"/>
                </a:solidFill>
                <a:latin typeface="Carlito"/>
                <a:cs typeface="Carlito"/>
              </a:rPr>
              <a:t>to </a:t>
            </a:r>
            <a:r>
              <a:rPr lang="en-US" sz="2200" spc="-15" dirty="0">
                <a:solidFill>
                  <a:schemeClr val="tx1"/>
                </a:solidFill>
                <a:latin typeface="Carlito"/>
                <a:cs typeface="Carlito"/>
              </a:rPr>
              <a:t>find </a:t>
            </a:r>
            <a:r>
              <a:rPr lang="en-US" sz="2200" spc="-20" dirty="0">
                <a:solidFill>
                  <a:schemeClr val="tx1"/>
                </a:solidFill>
                <a:latin typeface="Carlito"/>
                <a:cs typeface="Carlito"/>
              </a:rPr>
              <a:t>best </a:t>
            </a:r>
            <a:r>
              <a:rPr lang="en-US" sz="2200" spc="-40" dirty="0">
                <a:solidFill>
                  <a:schemeClr val="tx1"/>
                </a:solidFill>
                <a:latin typeface="Carlito"/>
                <a:cs typeface="Carlito"/>
              </a:rPr>
              <a:t>parameters </a:t>
            </a:r>
            <a:r>
              <a:rPr lang="en-US" sz="2200" spc="-35" dirty="0">
                <a:solidFill>
                  <a:schemeClr val="tx1"/>
                </a:solidFill>
                <a:latin typeface="Carlito"/>
                <a:cs typeface="Carlito"/>
              </a:rPr>
              <a:t>for </a:t>
            </a:r>
            <a:r>
              <a:rPr lang="en-US" sz="2200" spc="-5" dirty="0">
                <a:solidFill>
                  <a:schemeClr val="tx1"/>
                </a:solidFill>
                <a:latin typeface="Carlito"/>
                <a:cs typeface="Carlito"/>
              </a:rPr>
              <a:t>machine learning  models. </a:t>
            </a:r>
            <a:r>
              <a:rPr lang="en-US" sz="2200" spc="-20" dirty="0">
                <a:solidFill>
                  <a:schemeClr val="tx1"/>
                </a:solidFill>
                <a:latin typeface="Carlito"/>
                <a:cs typeface="Carlito"/>
              </a:rPr>
              <a:t>Visualize </a:t>
            </a:r>
            <a:r>
              <a:rPr lang="en-US" sz="2200" spc="-25" dirty="0">
                <a:solidFill>
                  <a:schemeClr val="tx1"/>
                </a:solidFill>
                <a:latin typeface="Carlito"/>
                <a:cs typeface="Carlito"/>
              </a:rPr>
              <a:t>accuracy score </a:t>
            </a:r>
            <a:r>
              <a:rPr lang="en-US" sz="2200" dirty="0">
                <a:solidFill>
                  <a:schemeClr val="tx1"/>
                </a:solidFill>
                <a:latin typeface="Carlito"/>
                <a:cs typeface="Carlito"/>
              </a:rPr>
              <a:t>of </a:t>
            </a:r>
            <a:r>
              <a:rPr lang="en-US" sz="2200" spc="-5" dirty="0">
                <a:solidFill>
                  <a:schemeClr val="tx1"/>
                </a:solidFill>
                <a:latin typeface="Carlito"/>
                <a:cs typeface="Carlito"/>
              </a:rPr>
              <a:t>all</a:t>
            </a:r>
            <a:r>
              <a:rPr lang="en-US" sz="2200" spc="-40" dirty="0">
                <a:solidFill>
                  <a:schemeClr val="tx1"/>
                </a:solidFill>
                <a:latin typeface="Carlito"/>
                <a:cs typeface="Carlito"/>
              </a:rPr>
              <a:t> </a:t>
            </a:r>
            <a:r>
              <a:rPr lang="en-US" sz="2200" spc="-5" dirty="0">
                <a:solidFill>
                  <a:schemeClr val="tx1"/>
                </a:solidFill>
                <a:latin typeface="Carlito"/>
                <a:cs typeface="Carlito"/>
              </a:rPr>
              <a:t>models.</a:t>
            </a:r>
            <a:endParaRPr lang="en-US" sz="2200" dirty="0">
              <a:solidFill>
                <a:schemeClr val="tx1"/>
              </a:solidFill>
              <a:latin typeface="Carlito"/>
              <a:cs typeface="Carlito"/>
            </a:endParaRPr>
          </a:p>
          <a:p>
            <a:pPr>
              <a:lnSpc>
                <a:spcPct val="100000"/>
              </a:lnSpc>
              <a:buClr>
                <a:srgbClr val="BB562C"/>
              </a:buClr>
            </a:pPr>
            <a:endParaRPr lang="en-US" sz="2200" dirty="0">
              <a:solidFill>
                <a:schemeClr val="tx1"/>
              </a:solidFill>
              <a:latin typeface="Carlito"/>
              <a:cs typeface="Carlito"/>
            </a:endParaRPr>
          </a:p>
          <a:p>
            <a:pPr marL="241300" marR="5080">
              <a:lnSpc>
                <a:spcPct val="90900"/>
              </a:lnSpc>
              <a:spcBef>
                <a:spcPts val="1645"/>
              </a:spcBef>
              <a:tabLst>
                <a:tab pos="240665" algn="l"/>
                <a:tab pos="241300" algn="l"/>
              </a:tabLst>
            </a:pPr>
            <a:r>
              <a:rPr lang="en-US" sz="2200" spc="-20" dirty="0">
                <a:solidFill>
                  <a:schemeClr val="tx1"/>
                </a:solidFill>
                <a:latin typeface="Carlito"/>
                <a:cs typeface="Carlito"/>
              </a:rPr>
              <a:t>Four </a:t>
            </a:r>
            <a:r>
              <a:rPr lang="en-US" sz="2200" spc="-15" dirty="0">
                <a:solidFill>
                  <a:schemeClr val="tx1"/>
                </a:solidFill>
                <a:latin typeface="Carlito"/>
                <a:cs typeface="Carlito"/>
              </a:rPr>
              <a:t>machine </a:t>
            </a:r>
            <a:r>
              <a:rPr lang="en-US" sz="2200" spc="-5" dirty="0">
                <a:solidFill>
                  <a:schemeClr val="tx1"/>
                </a:solidFill>
                <a:latin typeface="Carlito"/>
                <a:cs typeface="Carlito"/>
              </a:rPr>
              <a:t>learning models </a:t>
            </a:r>
            <a:r>
              <a:rPr lang="en-US" sz="2200" spc="-25" dirty="0">
                <a:solidFill>
                  <a:schemeClr val="tx1"/>
                </a:solidFill>
                <a:latin typeface="Carlito"/>
                <a:cs typeface="Carlito"/>
              </a:rPr>
              <a:t>were </a:t>
            </a:r>
            <a:r>
              <a:rPr lang="en-US" sz="2200" spc="-20" dirty="0">
                <a:solidFill>
                  <a:schemeClr val="tx1"/>
                </a:solidFill>
                <a:latin typeface="Carlito"/>
                <a:cs typeface="Carlito"/>
              </a:rPr>
              <a:t>produced: </a:t>
            </a:r>
            <a:r>
              <a:rPr lang="en-US" sz="2200" spc="-5" dirty="0">
                <a:solidFill>
                  <a:schemeClr val="tx1"/>
                </a:solidFill>
                <a:latin typeface="Carlito"/>
                <a:cs typeface="Carlito"/>
              </a:rPr>
              <a:t>Logistic </a:t>
            </a:r>
            <a:r>
              <a:rPr lang="en-US" sz="2200" spc="-20" dirty="0">
                <a:solidFill>
                  <a:schemeClr val="tx1"/>
                </a:solidFill>
                <a:latin typeface="Carlito"/>
                <a:cs typeface="Carlito"/>
              </a:rPr>
              <a:t>Regression, </a:t>
            </a:r>
            <a:r>
              <a:rPr lang="en-US" sz="2200" spc="-15" dirty="0">
                <a:solidFill>
                  <a:schemeClr val="tx1"/>
                </a:solidFill>
                <a:latin typeface="Carlito"/>
                <a:cs typeface="Carlito"/>
              </a:rPr>
              <a:t>Support </a:t>
            </a:r>
            <a:r>
              <a:rPr lang="en-US" sz="2200" spc="-50" dirty="0">
                <a:solidFill>
                  <a:schemeClr val="tx1"/>
                </a:solidFill>
                <a:latin typeface="Carlito"/>
                <a:cs typeface="Carlito"/>
              </a:rPr>
              <a:t>Vector  </a:t>
            </a:r>
            <a:r>
              <a:rPr lang="en-US" sz="2200" spc="-5" dirty="0">
                <a:solidFill>
                  <a:schemeClr val="tx1"/>
                </a:solidFill>
                <a:latin typeface="Carlito"/>
                <a:cs typeface="Carlito"/>
              </a:rPr>
              <a:t>Machine, </a:t>
            </a:r>
            <a:r>
              <a:rPr lang="en-US" sz="2200" spc="-15" dirty="0">
                <a:solidFill>
                  <a:schemeClr val="tx1"/>
                </a:solidFill>
                <a:latin typeface="Carlito"/>
                <a:cs typeface="Carlito"/>
              </a:rPr>
              <a:t>Decision </a:t>
            </a:r>
            <a:r>
              <a:rPr lang="en-US" sz="2200" spc="-80" dirty="0">
                <a:solidFill>
                  <a:schemeClr val="tx1"/>
                </a:solidFill>
                <a:latin typeface="Carlito"/>
                <a:cs typeface="Carlito"/>
              </a:rPr>
              <a:t>Tree </a:t>
            </a:r>
            <a:r>
              <a:rPr lang="en-US" sz="2200" spc="-45" dirty="0">
                <a:solidFill>
                  <a:schemeClr val="tx1"/>
                </a:solidFill>
                <a:latin typeface="Carlito"/>
                <a:cs typeface="Carlito"/>
              </a:rPr>
              <a:t>Classifier, </a:t>
            </a:r>
            <a:r>
              <a:rPr lang="en-US" sz="2200" spc="-5" dirty="0">
                <a:solidFill>
                  <a:schemeClr val="tx1"/>
                </a:solidFill>
                <a:latin typeface="Carlito"/>
                <a:cs typeface="Carlito"/>
              </a:rPr>
              <a:t>and K </a:t>
            </a:r>
            <a:r>
              <a:rPr lang="en-US" sz="2200" spc="-20" dirty="0">
                <a:solidFill>
                  <a:schemeClr val="tx1"/>
                </a:solidFill>
                <a:latin typeface="Carlito"/>
                <a:cs typeface="Carlito"/>
              </a:rPr>
              <a:t>Nearest Neighbors. </a:t>
            </a:r>
            <a:r>
              <a:rPr lang="en-US" sz="2200" spc="-5" dirty="0">
                <a:solidFill>
                  <a:schemeClr val="tx1"/>
                </a:solidFill>
                <a:latin typeface="Carlito"/>
                <a:cs typeface="Carlito"/>
              </a:rPr>
              <a:t>All </a:t>
            </a:r>
            <a:r>
              <a:rPr lang="en-US" sz="2200" spc="-20" dirty="0">
                <a:solidFill>
                  <a:schemeClr val="tx1"/>
                </a:solidFill>
                <a:latin typeface="Carlito"/>
                <a:cs typeface="Carlito"/>
              </a:rPr>
              <a:t>produced </a:t>
            </a:r>
            <a:r>
              <a:rPr lang="en-US" sz="2200" spc="-15" dirty="0">
                <a:solidFill>
                  <a:schemeClr val="tx1"/>
                </a:solidFill>
                <a:latin typeface="Carlito"/>
                <a:cs typeface="Carlito"/>
              </a:rPr>
              <a:t>similar </a:t>
            </a:r>
            <a:r>
              <a:rPr lang="en-US" sz="2200" spc="-20" dirty="0">
                <a:solidFill>
                  <a:schemeClr val="tx1"/>
                </a:solidFill>
                <a:latin typeface="Carlito"/>
                <a:cs typeface="Carlito"/>
              </a:rPr>
              <a:t>results  </a:t>
            </a:r>
            <a:r>
              <a:rPr lang="en-US" sz="2200" spc="-5" dirty="0">
                <a:solidFill>
                  <a:schemeClr val="tx1"/>
                </a:solidFill>
                <a:latin typeface="Carlito"/>
                <a:cs typeface="Carlito"/>
              </a:rPr>
              <a:t>with </a:t>
            </a:r>
            <a:r>
              <a:rPr lang="en-US" sz="2200" spc="-25" dirty="0">
                <a:solidFill>
                  <a:schemeClr val="tx1"/>
                </a:solidFill>
                <a:latin typeface="Carlito"/>
                <a:cs typeface="Carlito"/>
              </a:rPr>
              <a:t>accuracy </a:t>
            </a:r>
            <a:r>
              <a:rPr lang="en-US" sz="2200" spc="-45" dirty="0">
                <a:solidFill>
                  <a:schemeClr val="tx1"/>
                </a:solidFill>
                <a:latin typeface="Carlito"/>
                <a:cs typeface="Carlito"/>
              </a:rPr>
              <a:t>rate </a:t>
            </a:r>
            <a:r>
              <a:rPr lang="en-US" sz="2200" dirty="0">
                <a:solidFill>
                  <a:schemeClr val="tx1"/>
                </a:solidFill>
                <a:latin typeface="Carlito"/>
                <a:cs typeface="Carlito"/>
              </a:rPr>
              <a:t>of </a:t>
            </a:r>
            <a:r>
              <a:rPr lang="en-US" sz="2200" spc="-5" dirty="0">
                <a:solidFill>
                  <a:schemeClr val="tx1"/>
                </a:solidFill>
                <a:latin typeface="Carlito"/>
                <a:cs typeface="Carlito"/>
              </a:rPr>
              <a:t>about 83.33%. All models </a:t>
            </a:r>
            <a:r>
              <a:rPr lang="en-US" sz="2200" spc="-20" dirty="0">
                <a:solidFill>
                  <a:schemeClr val="tx1"/>
                </a:solidFill>
                <a:latin typeface="Carlito"/>
                <a:cs typeface="Carlito"/>
              </a:rPr>
              <a:t>over </a:t>
            </a:r>
            <a:r>
              <a:rPr lang="en-US" sz="2200" spc="-25" dirty="0">
                <a:solidFill>
                  <a:schemeClr val="tx1"/>
                </a:solidFill>
                <a:latin typeface="Carlito"/>
                <a:cs typeface="Carlito"/>
              </a:rPr>
              <a:t>predicted </a:t>
            </a:r>
            <a:r>
              <a:rPr lang="en-US" sz="2200" spc="-20" dirty="0">
                <a:solidFill>
                  <a:schemeClr val="tx1"/>
                </a:solidFill>
                <a:latin typeface="Carlito"/>
                <a:cs typeface="Carlito"/>
              </a:rPr>
              <a:t>successful </a:t>
            </a:r>
            <a:r>
              <a:rPr lang="en-US" sz="2200" spc="-5" dirty="0">
                <a:solidFill>
                  <a:schemeClr val="tx1"/>
                </a:solidFill>
                <a:latin typeface="Carlito"/>
                <a:cs typeface="Carlito"/>
              </a:rPr>
              <a:t>landings. </a:t>
            </a:r>
            <a:r>
              <a:rPr lang="en-US" sz="2200" spc="-20" dirty="0">
                <a:solidFill>
                  <a:schemeClr val="tx1"/>
                </a:solidFill>
                <a:latin typeface="Carlito"/>
                <a:cs typeface="Carlito"/>
              </a:rPr>
              <a:t>More  </a:t>
            </a:r>
            <a:r>
              <a:rPr lang="en-US" sz="2200" spc="-35" dirty="0">
                <a:solidFill>
                  <a:schemeClr val="tx1"/>
                </a:solidFill>
                <a:latin typeface="Carlito"/>
                <a:cs typeface="Carlito"/>
              </a:rPr>
              <a:t>data </a:t>
            </a:r>
            <a:r>
              <a:rPr lang="en-US" sz="2200" spc="-5" dirty="0">
                <a:solidFill>
                  <a:schemeClr val="tx1"/>
                </a:solidFill>
                <a:latin typeface="Carlito"/>
                <a:cs typeface="Carlito"/>
              </a:rPr>
              <a:t>is </a:t>
            </a:r>
            <a:r>
              <a:rPr lang="en-US" sz="2200" spc="-15" dirty="0">
                <a:solidFill>
                  <a:schemeClr val="tx1"/>
                </a:solidFill>
                <a:latin typeface="Carlito"/>
                <a:cs typeface="Carlito"/>
              </a:rPr>
              <a:t>needed </a:t>
            </a:r>
            <a:r>
              <a:rPr lang="en-US" sz="2200" spc="-35" dirty="0">
                <a:solidFill>
                  <a:schemeClr val="tx1"/>
                </a:solidFill>
                <a:latin typeface="Carlito"/>
                <a:cs typeface="Carlito"/>
              </a:rPr>
              <a:t>for </a:t>
            </a:r>
            <a:r>
              <a:rPr lang="en-US" sz="2200" spc="-40" dirty="0">
                <a:solidFill>
                  <a:schemeClr val="tx1"/>
                </a:solidFill>
                <a:latin typeface="Carlito"/>
                <a:cs typeface="Carlito"/>
              </a:rPr>
              <a:t>better </a:t>
            </a:r>
            <a:r>
              <a:rPr lang="en-US" sz="2200" spc="-5" dirty="0">
                <a:solidFill>
                  <a:schemeClr val="tx1"/>
                </a:solidFill>
                <a:latin typeface="Carlito"/>
                <a:cs typeface="Carlito"/>
              </a:rPr>
              <a:t>model </a:t>
            </a:r>
            <a:r>
              <a:rPr lang="en-US" sz="2200" spc="-20" dirty="0">
                <a:solidFill>
                  <a:schemeClr val="tx1"/>
                </a:solidFill>
                <a:latin typeface="Carlito"/>
                <a:cs typeface="Carlito"/>
              </a:rPr>
              <a:t>determination </a:t>
            </a:r>
            <a:r>
              <a:rPr lang="en-US" sz="2200" spc="-5" dirty="0">
                <a:solidFill>
                  <a:schemeClr val="tx1"/>
                </a:solidFill>
                <a:latin typeface="Carlito"/>
                <a:cs typeface="Carlito"/>
              </a:rPr>
              <a:t>and</a:t>
            </a:r>
            <a:r>
              <a:rPr lang="en-US" sz="2200" spc="204" dirty="0">
                <a:solidFill>
                  <a:schemeClr val="tx1"/>
                </a:solidFill>
                <a:latin typeface="Carlito"/>
                <a:cs typeface="Carlito"/>
              </a:rPr>
              <a:t> </a:t>
            </a:r>
            <a:r>
              <a:rPr lang="en-US" sz="2200" spc="-50" dirty="0">
                <a:solidFill>
                  <a:schemeClr val="tx1"/>
                </a:solidFill>
                <a:latin typeface="Carlito"/>
                <a:cs typeface="Carlito"/>
              </a:rPr>
              <a:t>accuracy.</a:t>
            </a:r>
            <a:endParaRPr lang="en-US" sz="2200" dirty="0">
              <a:solidFill>
                <a:schemeClr val="tx1"/>
              </a:solidFill>
              <a:latin typeface="Carlito"/>
              <a:cs typeface="Carlito"/>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object 4">
            <a:extLst>
              <a:ext uri="{FF2B5EF4-FFF2-40B4-BE49-F238E27FC236}">
                <a16:creationId xmlns:a16="http://schemas.microsoft.com/office/drawing/2014/main" id="{D1BE5754-99C5-CEC8-8A13-C8172F292A1D}"/>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6" name="object 5">
            <a:extLst>
              <a:ext uri="{FF2B5EF4-FFF2-40B4-BE49-F238E27FC236}">
                <a16:creationId xmlns:a16="http://schemas.microsoft.com/office/drawing/2014/main" id="{9418A8BB-743D-1CD6-3B88-4F7257D11C39}"/>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object 2">
            <a:extLst>
              <a:ext uri="{FF2B5EF4-FFF2-40B4-BE49-F238E27FC236}">
                <a16:creationId xmlns:a16="http://schemas.microsoft.com/office/drawing/2014/main" id="{7B9CB6EC-C280-7893-1876-4993B010D06B}"/>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1389CAF0-5975-FD49-9D65-14602057FF0D}"/>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object 4">
            <a:extLst>
              <a:ext uri="{FF2B5EF4-FFF2-40B4-BE49-F238E27FC236}">
                <a16:creationId xmlns:a16="http://schemas.microsoft.com/office/drawing/2014/main" id="{6AFB663C-1D4D-21F3-AC1D-4D39AD02BFAA}"/>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6" name="object 5">
            <a:extLst>
              <a:ext uri="{FF2B5EF4-FFF2-40B4-BE49-F238E27FC236}">
                <a16:creationId xmlns:a16="http://schemas.microsoft.com/office/drawing/2014/main" id="{72C9E9E7-9C97-1087-F661-2E1C2E98AA80}"/>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object 4">
            <a:extLst>
              <a:ext uri="{FF2B5EF4-FFF2-40B4-BE49-F238E27FC236}">
                <a16:creationId xmlns:a16="http://schemas.microsoft.com/office/drawing/2014/main" id="{8950FF26-E0D4-A034-CF9C-FE7EF4D4749D}"/>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6" name="object 5">
            <a:extLst>
              <a:ext uri="{FF2B5EF4-FFF2-40B4-BE49-F238E27FC236}">
                <a16:creationId xmlns:a16="http://schemas.microsoft.com/office/drawing/2014/main" id="{00CE13D1-696F-7EB7-9056-B2D4533571EF}"/>
              </a:ext>
            </a:extLst>
          </p:cNvPr>
          <p:cNvSpPr/>
          <p:nvPr/>
        </p:nvSpPr>
        <p:spPr>
          <a:xfrm>
            <a:off x="560832" y="2251579"/>
            <a:ext cx="6175248" cy="292258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4" name="object 3">
            <a:extLst>
              <a:ext uri="{FF2B5EF4-FFF2-40B4-BE49-F238E27FC236}">
                <a16:creationId xmlns:a16="http://schemas.microsoft.com/office/drawing/2014/main" id="{ACD06444-E0B4-B30E-7083-67B970A8D228}"/>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6" name="object 4">
            <a:extLst>
              <a:ext uri="{FF2B5EF4-FFF2-40B4-BE49-F238E27FC236}">
                <a16:creationId xmlns:a16="http://schemas.microsoft.com/office/drawing/2014/main" id="{D5BB1FCF-923D-4B74-EB6B-69050E849A12}"/>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 Coded Launch Markers</a:t>
            </a:r>
          </a:p>
        </p:txBody>
      </p:sp>
      <p:sp>
        <p:nvSpPr>
          <p:cNvPr id="2" name="object 3">
            <a:extLst>
              <a:ext uri="{FF2B5EF4-FFF2-40B4-BE49-F238E27FC236}">
                <a16:creationId xmlns:a16="http://schemas.microsoft.com/office/drawing/2014/main" id="{863E47AC-7EDC-F5CF-7BE3-5C209819164B}"/>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CC24DCE9-E3FC-A3EB-58C5-8ECE21396F1F}"/>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2" name="object 3">
            <a:extLst>
              <a:ext uri="{FF2B5EF4-FFF2-40B4-BE49-F238E27FC236}">
                <a16:creationId xmlns:a16="http://schemas.microsoft.com/office/drawing/2014/main" id="{9A755A15-B77B-5A10-DEAD-496661CA04D6}"/>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4" name="object 4">
            <a:extLst>
              <a:ext uri="{FF2B5EF4-FFF2-40B4-BE49-F238E27FC236}">
                <a16:creationId xmlns:a16="http://schemas.microsoft.com/office/drawing/2014/main" id="{45891850-5F65-833E-A931-3BB7FEF5DF52}"/>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6" name="object 5">
            <a:extLst>
              <a:ext uri="{FF2B5EF4-FFF2-40B4-BE49-F238E27FC236}">
                <a16:creationId xmlns:a16="http://schemas.microsoft.com/office/drawing/2014/main" id="{C3351A82-2B09-59CD-E02E-5479957D33BA}"/>
              </a:ext>
            </a:extLst>
          </p:cNvPr>
          <p:cNvGrpSpPr/>
          <p:nvPr/>
        </p:nvGrpSpPr>
        <p:grpSpPr>
          <a:xfrm>
            <a:off x="2802635" y="3552444"/>
            <a:ext cx="7505700" cy="1562100"/>
            <a:chOff x="2802635" y="3552444"/>
            <a:chExt cx="7505700" cy="1562100"/>
          </a:xfrm>
        </p:grpSpPr>
        <p:sp>
          <p:nvSpPr>
            <p:cNvPr id="7" name="object 6">
              <a:extLst>
                <a:ext uri="{FF2B5EF4-FFF2-40B4-BE49-F238E27FC236}">
                  <a16:creationId xmlns:a16="http://schemas.microsoft.com/office/drawing/2014/main" id="{13827966-C54E-D008-DDC6-51A13A4904CD}"/>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9" name="object 7">
              <a:extLst>
                <a:ext uri="{FF2B5EF4-FFF2-40B4-BE49-F238E27FC236}">
                  <a16:creationId xmlns:a16="http://schemas.microsoft.com/office/drawing/2014/main" id="{7F896F39-6210-EEEA-1150-4EE5EB63C92F}"/>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a:t>
            </a:r>
          </a:p>
        </p:txBody>
      </p:sp>
      <p:sp>
        <p:nvSpPr>
          <p:cNvPr id="2" name="object 3">
            <a:extLst>
              <a:ext uri="{FF2B5EF4-FFF2-40B4-BE49-F238E27FC236}">
                <a16:creationId xmlns:a16="http://schemas.microsoft.com/office/drawing/2014/main" id="{A1E20599-4B97-E1FA-8466-A5ADBC196AC6}"/>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4" name="object 4">
            <a:extLst>
              <a:ext uri="{FF2B5EF4-FFF2-40B4-BE49-F238E27FC236}">
                <a16:creationId xmlns:a16="http://schemas.microsoft.com/office/drawing/2014/main" id="{7B329746-546F-2D41-4EC6-07E090155EAC}"/>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0F2A7AD0-2FB7-3EF9-53D7-627A684985F3}"/>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16" name="object 6">
            <a:extLst>
              <a:ext uri="{FF2B5EF4-FFF2-40B4-BE49-F238E27FC236}">
                <a16:creationId xmlns:a16="http://schemas.microsoft.com/office/drawing/2014/main" id="{261DBE62-5ED5-A539-3B97-3B814A0E5DA4}"/>
              </a:ext>
            </a:extLst>
          </p:cNvPr>
          <p:cNvSpPr txBox="1"/>
          <p:nvPr/>
        </p:nvSpPr>
        <p:spPr>
          <a:xfrm>
            <a:off x="4602478" y="1424594"/>
            <a:ext cx="6793230" cy="4481996"/>
          </a:xfrm>
          <a:prstGeom prst="rect">
            <a:avLst/>
          </a:prstGeom>
        </p:spPr>
        <p:txBody>
          <a:bodyPr vert="horz" wrap="square" lIns="0" tIns="161290" rIns="0" bIns="0" rtlCol="0">
            <a:spAutoFit/>
          </a:bodyPr>
          <a:lstStyle/>
          <a:p>
            <a:pPr marL="2499995">
              <a:lnSpc>
                <a:spcPct val="100000"/>
              </a:lnSpc>
              <a:spcBef>
                <a:spcPts val="1270"/>
              </a:spcBef>
            </a:pPr>
            <a:r>
              <a:rPr lang="en-US" sz="3000" u="sng" spc="-20" dirty="0">
                <a:uFill>
                  <a:solidFill>
                    <a:srgbClr val="BB562C"/>
                  </a:solidFill>
                </a:uFill>
                <a:latin typeface="Carlito"/>
                <a:cs typeface="Carlito"/>
              </a:rPr>
              <a:t>Background</a:t>
            </a:r>
            <a:endParaRPr sz="3000" u="sng" dirty="0">
              <a:latin typeface="Carlito"/>
              <a:cs typeface="Carlito"/>
            </a:endParaRPr>
          </a:p>
          <a:p>
            <a:pPr marL="253365" indent="-229235">
              <a:lnSpc>
                <a:spcPct val="100000"/>
              </a:lnSpc>
              <a:spcBef>
                <a:spcPts val="850"/>
              </a:spcBef>
              <a:buFont typeface="Arial"/>
              <a:buChar char="•"/>
              <a:tabLst>
                <a:tab pos="253365" algn="l"/>
                <a:tab pos="254000" algn="l"/>
              </a:tabLst>
            </a:pPr>
            <a:r>
              <a:rPr sz="2200" spc="-20" dirty="0">
                <a:latin typeface="Carlito"/>
                <a:cs typeface="Carlito"/>
              </a:rPr>
              <a:t>Commercial </a:t>
            </a:r>
            <a:r>
              <a:rPr sz="2200" spc="-10" dirty="0">
                <a:latin typeface="Carlito"/>
                <a:cs typeface="Carlito"/>
              </a:rPr>
              <a:t>Space </a:t>
            </a:r>
            <a:r>
              <a:rPr sz="2200" spc="-25" dirty="0">
                <a:latin typeface="Carlito"/>
                <a:cs typeface="Carlito"/>
              </a:rPr>
              <a:t>Age </a:t>
            </a:r>
            <a:r>
              <a:rPr sz="2200" spc="-5" dirty="0">
                <a:latin typeface="Carlito"/>
                <a:cs typeface="Carlito"/>
              </a:rPr>
              <a:t>is</a:t>
            </a:r>
            <a:r>
              <a:rPr sz="2200" spc="50" dirty="0">
                <a:latin typeface="Carlito"/>
                <a:cs typeface="Carlito"/>
              </a:rPr>
              <a:t> </a:t>
            </a:r>
            <a:r>
              <a:rPr sz="2200" spc="-20" dirty="0">
                <a:latin typeface="Carlito"/>
                <a:cs typeface="Carlito"/>
              </a:rPr>
              <a:t>Here</a:t>
            </a:r>
            <a:endParaRPr sz="2200" dirty="0">
              <a:latin typeface="Carlito"/>
              <a:cs typeface="Carlito"/>
            </a:endParaRPr>
          </a:p>
          <a:p>
            <a:pPr marL="253365" indent="-229235">
              <a:lnSpc>
                <a:spcPct val="100000"/>
              </a:lnSpc>
              <a:spcBef>
                <a:spcPts val="705"/>
              </a:spcBef>
              <a:buFont typeface="Arial"/>
              <a:buChar char="•"/>
              <a:tabLst>
                <a:tab pos="253365" algn="l"/>
                <a:tab pos="254000" algn="l"/>
              </a:tabLst>
            </a:pPr>
            <a:r>
              <a:rPr sz="2200" spc="-15" dirty="0">
                <a:latin typeface="Carlito"/>
                <a:cs typeface="Carlito"/>
              </a:rPr>
              <a:t>Space </a:t>
            </a:r>
            <a:r>
              <a:rPr sz="2200" spc="-5" dirty="0">
                <a:latin typeface="Carlito"/>
                <a:cs typeface="Carlito"/>
              </a:rPr>
              <a:t>X </a:t>
            </a:r>
            <a:r>
              <a:rPr sz="2200" spc="-15" dirty="0">
                <a:latin typeface="Carlito"/>
                <a:cs typeface="Carlito"/>
              </a:rPr>
              <a:t>has </a:t>
            </a:r>
            <a:r>
              <a:rPr sz="2200" spc="-20" dirty="0">
                <a:latin typeface="Carlito"/>
                <a:cs typeface="Carlito"/>
              </a:rPr>
              <a:t>best pricing </a:t>
            </a:r>
            <a:r>
              <a:rPr sz="2200" spc="-15" dirty="0">
                <a:latin typeface="Carlito"/>
                <a:cs typeface="Carlito"/>
              </a:rPr>
              <a:t>($62 </a:t>
            </a:r>
            <a:r>
              <a:rPr sz="2200" spc="-5" dirty="0">
                <a:latin typeface="Carlito"/>
                <a:cs typeface="Carlito"/>
              </a:rPr>
              <a:t>million </a:t>
            </a:r>
            <a:r>
              <a:rPr sz="2200" spc="-15" dirty="0">
                <a:latin typeface="Carlito"/>
                <a:cs typeface="Carlito"/>
              </a:rPr>
              <a:t>vs. </a:t>
            </a:r>
            <a:r>
              <a:rPr sz="2200" spc="-5" dirty="0">
                <a:latin typeface="Carlito"/>
                <a:cs typeface="Carlito"/>
              </a:rPr>
              <a:t>$165 million</a:t>
            </a:r>
            <a:r>
              <a:rPr sz="2200" spc="25" dirty="0">
                <a:latin typeface="Carlito"/>
                <a:cs typeface="Carlito"/>
              </a:rPr>
              <a:t> </a:t>
            </a:r>
            <a:r>
              <a:rPr sz="2200" spc="-5" dirty="0">
                <a:latin typeface="Carlito"/>
                <a:cs typeface="Carlito"/>
              </a:rPr>
              <a:t>USD)</a:t>
            </a:r>
            <a:endParaRPr sz="2200" dirty="0">
              <a:latin typeface="Carlito"/>
              <a:cs typeface="Carlito"/>
            </a:endParaRPr>
          </a:p>
          <a:p>
            <a:pPr marL="253365" indent="-229235">
              <a:lnSpc>
                <a:spcPct val="100000"/>
              </a:lnSpc>
              <a:spcBef>
                <a:spcPts val="695"/>
              </a:spcBef>
              <a:buFont typeface="Arial"/>
              <a:buChar char="•"/>
              <a:tabLst>
                <a:tab pos="253365" algn="l"/>
                <a:tab pos="254000" algn="l"/>
              </a:tabLst>
            </a:pPr>
            <a:r>
              <a:rPr sz="2200" spc="-25" dirty="0">
                <a:latin typeface="Carlito"/>
                <a:cs typeface="Carlito"/>
              </a:rPr>
              <a:t>Largely </a:t>
            </a:r>
            <a:r>
              <a:rPr sz="2200" spc="-15" dirty="0">
                <a:latin typeface="Carlito"/>
                <a:cs typeface="Carlito"/>
              </a:rPr>
              <a:t>due </a:t>
            </a:r>
            <a:r>
              <a:rPr sz="2200" spc="-30" dirty="0">
                <a:latin typeface="Carlito"/>
                <a:cs typeface="Carlito"/>
              </a:rPr>
              <a:t>to </a:t>
            </a:r>
            <a:r>
              <a:rPr sz="2200" spc="-5" dirty="0">
                <a:latin typeface="Carlito"/>
                <a:cs typeface="Carlito"/>
              </a:rPr>
              <a:t>ability </a:t>
            </a:r>
            <a:r>
              <a:rPr sz="2200" spc="-30" dirty="0">
                <a:latin typeface="Carlito"/>
                <a:cs typeface="Carlito"/>
              </a:rPr>
              <a:t>to recover </a:t>
            </a:r>
            <a:r>
              <a:rPr sz="2200" spc="-15" dirty="0">
                <a:latin typeface="Carlito"/>
                <a:cs typeface="Carlito"/>
              </a:rPr>
              <a:t>part </a:t>
            </a:r>
            <a:r>
              <a:rPr sz="2200" dirty="0">
                <a:latin typeface="Carlito"/>
                <a:cs typeface="Carlito"/>
              </a:rPr>
              <a:t>of </a:t>
            </a:r>
            <a:r>
              <a:rPr sz="2200" spc="-45" dirty="0">
                <a:latin typeface="Carlito"/>
                <a:cs typeface="Carlito"/>
              </a:rPr>
              <a:t>rocket </a:t>
            </a:r>
            <a:r>
              <a:rPr sz="2200" spc="-25" dirty="0">
                <a:latin typeface="Carlito"/>
                <a:cs typeface="Carlito"/>
              </a:rPr>
              <a:t>(Stage</a:t>
            </a:r>
            <a:r>
              <a:rPr sz="2200" spc="135" dirty="0">
                <a:latin typeface="Carlito"/>
                <a:cs typeface="Carlito"/>
              </a:rPr>
              <a:t> </a:t>
            </a:r>
            <a:r>
              <a:rPr sz="2200" spc="-5" dirty="0">
                <a:latin typeface="Carlito"/>
                <a:cs typeface="Carlito"/>
              </a:rPr>
              <a:t>1)</a:t>
            </a:r>
            <a:endParaRPr sz="2200" dirty="0">
              <a:latin typeface="Carlito"/>
              <a:cs typeface="Carlito"/>
            </a:endParaRPr>
          </a:p>
          <a:p>
            <a:pPr marL="253365" indent="-229235">
              <a:lnSpc>
                <a:spcPct val="100000"/>
              </a:lnSpc>
              <a:spcBef>
                <a:spcPts val="700"/>
              </a:spcBef>
              <a:buFont typeface="Arial"/>
              <a:buChar char="•"/>
              <a:tabLst>
                <a:tab pos="253365" algn="l"/>
                <a:tab pos="254000" algn="l"/>
              </a:tabLst>
            </a:pPr>
            <a:r>
              <a:rPr sz="2200" spc="-15" dirty="0">
                <a:latin typeface="Carlito"/>
                <a:cs typeface="Carlito"/>
              </a:rPr>
              <a:t>Space </a:t>
            </a:r>
            <a:r>
              <a:rPr sz="2200" spc="-5" dirty="0">
                <a:latin typeface="Carlito"/>
                <a:cs typeface="Carlito"/>
              </a:rPr>
              <a:t>Y </a:t>
            </a:r>
            <a:r>
              <a:rPr sz="2200" spc="-25" dirty="0">
                <a:latin typeface="Carlito"/>
                <a:cs typeface="Carlito"/>
              </a:rPr>
              <a:t>wants </a:t>
            </a:r>
            <a:r>
              <a:rPr sz="2200" spc="-30" dirty="0">
                <a:latin typeface="Carlito"/>
                <a:cs typeface="Carlito"/>
              </a:rPr>
              <a:t>to </a:t>
            </a:r>
            <a:r>
              <a:rPr sz="2200" spc="-25" dirty="0">
                <a:latin typeface="Carlito"/>
                <a:cs typeface="Carlito"/>
              </a:rPr>
              <a:t>compete </a:t>
            </a:r>
            <a:r>
              <a:rPr sz="2200" spc="-5" dirty="0">
                <a:latin typeface="Carlito"/>
                <a:cs typeface="Carlito"/>
              </a:rPr>
              <a:t>with </a:t>
            </a:r>
            <a:r>
              <a:rPr sz="2200" spc="-10" dirty="0">
                <a:latin typeface="Carlito"/>
                <a:cs typeface="Carlito"/>
              </a:rPr>
              <a:t>Space</a:t>
            </a:r>
            <a:r>
              <a:rPr sz="2200" spc="60" dirty="0">
                <a:latin typeface="Carlito"/>
                <a:cs typeface="Carlito"/>
              </a:rPr>
              <a:t> </a:t>
            </a:r>
            <a:r>
              <a:rPr sz="2200" spc="-5" dirty="0">
                <a:latin typeface="Carlito"/>
                <a:cs typeface="Carlito"/>
              </a:rPr>
              <a:t>X</a:t>
            </a:r>
            <a:endParaRPr sz="2200" dirty="0">
              <a:latin typeface="Carlito"/>
              <a:cs typeface="Carlito"/>
            </a:endParaRPr>
          </a:p>
          <a:p>
            <a:pPr>
              <a:lnSpc>
                <a:spcPct val="100000"/>
              </a:lnSpc>
              <a:buClr>
                <a:srgbClr val="BB562C"/>
              </a:buClr>
              <a:buFont typeface="Arial"/>
              <a:buChar char="•"/>
            </a:pPr>
            <a:endParaRPr sz="2500" dirty="0">
              <a:latin typeface="Carlito"/>
              <a:cs typeface="Carlito"/>
            </a:endParaRPr>
          </a:p>
          <a:p>
            <a:pPr>
              <a:lnSpc>
                <a:spcPct val="100000"/>
              </a:lnSpc>
              <a:spcBef>
                <a:spcPts val="15"/>
              </a:spcBef>
              <a:buClr>
                <a:srgbClr val="BB562C"/>
              </a:buClr>
              <a:buFont typeface="Arial"/>
              <a:buChar char="•"/>
            </a:pPr>
            <a:endParaRPr sz="3350" dirty="0">
              <a:latin typeface="Carlito"/>
              <a:cs typeface="Carlito"/>
            </a:endParaRPr>
          </a:p>
          <a:p>
            <a:pPr marL="144780" algn="ctr">
              <a:lnSpc>
                <a:spcPct val="100000"/>
              </a:lnSpc>
            </a:pPr>
            <a:r>
              <a:rPr lang="en-IN" sz="3000" u="sng" spc="-20" dirty="0">
                <a:uFill>
                  <a:solidFill>
                    <a:srgbClr val="BB562C"/>
                  </a:solidFill>
                </a:uFill>
                <a:latin typeface="Carlito"/>
                <a:cs typeface="Carlito"/>
              </a:rPr>
              <a:t>Problem</a:t>
            </a:r>
            <a:endParaRPr sz="3000" u="sng" dirty="0">
              <a:latin typeface="Carlito"/>
              <a:cs typeface="Carlito"/>
            </a:endParaRPr>
          </a:p>
          <a:p>
            <a:pPr marL="240665" marR="591185" indent="-240665">
              <a:lnSpc>
                <a:spcPts val="2510"/>
              </a:lnSpc>
              <a:spcBef>
                <a:spcPts val="900"/>
              </a:spcBef>
              <a:buFont typeface="Arial"/>
              <a:buChar char="•"/>
              <a:tabLst>
                <a:tab pos="240665" algn="l"/>
                <a:tab pos="241300" algn="l"/>
              </a:tabLst>
            </a:pPr>
            <a:r>
              <a:rPr sz="2200" spc="-10" dirty="0">
                <a:latin typeface="Carlito"/>
                <a:cs typeface="Carlito"/>
              </a:rPr>
              <a:t>Space </a:t>
            </a:r>
            <a:r>
              <a:rPr sz="2200" spc="-5" dirty="0">
                <a:latin typeface="Carlito"/>
                <a:cs typeface="Carlito"/>
              </a:rPr>
              <a:t>Y </a:t>
            </a:r>
            <a:r>
              <a:rPr sz="2200" spc="-25" dirty="0">
                <a:latin typeface="Carlito"/>
                <a:cs typeface="Carlito"/>
              </a:rPr>
              <a:t>tasks </a:t>
            </a:r>
            <a:r>
              <a:rPr sz="2200" spc="-5" dirty="0">
                <a:latin typeface="Carlito"/>
                <a:cs typeface="Carlito"/>
              </a:rPr>
              <a:t>us </a:t>
            </a:r>
            <a:r>
              <a:rPr sz="2200" spc="-30" dirty="0">
                <a:latin typeface="Carlito"/>
                <a:cs typeface="Carlito"/>
              </a:rPr>
              <a:t>to </a:t>
            </a:r>
            <a:r>
              <a:rPr sz="2200" spc="-25" dirty="0">
                <a:latin typeface="Carlito"/>
                <a:cs typeface="Carlito"/>
              </a:rPr>
              <a:t>train </a:t>
            </a:r>
            <a:r>
              <a:rPr sz="2200" spc="-5" dirty="0">
                <a:latin typeface="Carlito"/>
                <a:cs typeface="Carlito"/>
              </a:rPr>
              <a:t>a machine learning model </a:t>
            </a:r>
            <a:r>
              <a:rPr sz="2200" spc="-60" dirty="0">
                <a:latin typeface="Carlito"/>
                <a:cs typeface="Carlito"/>
              </a:rPr>
              <a:t>to  </a:t>
            </a:r>
            <a:r>
              <a:rPr sz="2200" spc="-20" dirty="0">
                <a:latin typeface="Carlito"/>
                <a:cs typeface="Carlito"/>
              </a:rPr>
              <a:t>predict successful </a:t>
            </a:r>
            <a:r>
              <a:rPr sz="2200" spc="-25" dirty="0">
                <a:latin typeface="Carlito"/>
                <a:cs typeface="Carlito"/>
              </a:rPr>
              <a:t>Stage </a:t>
            </a:r>
            <a:r>
              <a:rPr sz="2200" spc="-5" dirty="0">
                <a:latin typeface="Carlito"/>
                <a:cs typeface="Carlito"/>
              </a:rPr>
              <a:t>1</a:t>
            </a:r>
            <a:r>
              <a:rPr sz="2200" spc="45" dirty="0">
                <a:latin typeface="Carlito"/>
                <a:cs typeface="Carlito"/>
              </a:rPr>
              <a:t> </a:t>
            </a:r>
            <a:r>
              <a:rPr sz="2200" spc="-25" dirty="0">
                <a:latin typeface="Carlito"/>
                <a:cs typeface="Carlito"/>
              </a:rPr>
              <a:t>recovery</a:t>
            </a:r>
            <a:endParaRPr sz="2200" dirty="0">
              <a:latin typeface="Carlito"/>
              <a:cs typeface="Carlito"/>
            </a:endParaRPr>
          </a:p>
        </p:txBody>
      </p:sp>
      <p:sp>
        <p:nvSpPr>
          <p:cNvPr id="17" name="object 7">
            <a:extLst>
              <a:ext uri="{FF2B5EF4-FFF2-40B4-BE49-F238E27FC236}">
                <a16:creationId xmlns:a16="http://schemas.microsoft.com/office/drawing/2014/main" id="{400953F4-DFD6-8C26-2E88-CE8A20536AAF}"/>
              </a:ext>
            </a:extLst>
          </p:cNvPr>
          <p:cNvSpPr/>
          <p:nvPr/>
        </p:nvSpPr>
        <p:spPr>
          <a:xfrm>
            <a:off x="386415" y="1489624"/>
            <a:ext cx="4043171" cy="4044696"/>
          </a:xfrm>
          <a:prstGeom prst="rect">
            <a:avLst/>
          </a:prstGeom>
          <a:blipFill>
            <a:blip r:embed="rId3" cstate="print"/>
            <a:stretch>
              <a:fillRect/>
            </a:stretch>
          </a:blipFill>
        </p:spPr>
        <p:txBody>
          <a:bodyPr wrap="square" lIns="0" tIns="0" rIns="0" bIns="0" rtlCol="0"/>
          <a:lstStyle/>
          <a:p>
            <a:endParaRPr/>
          </a:p>
        </p:txBody>
      </p:sp>
      <p:sp>
        <p:nvSpPr>
          <p:cNvPr id="18" name="object 8">
            <a:extLst>
              <a:ext uri="{FF2B5EF4-FFF2-40B4-BE49-F238E27FC236}">
                <a16:creationId xmlns:a16="http://schemas.microsoft.com/office/drawing/2014/main" id="{B6DB93DD-4A58-C3B9-7FA0-ECE482C8C9BC}"/>
              </a:ext>
            </a:extLst>
          </p:cNvPr>
          <p:cNvSpPr txBox="1"/>
          <p:nvPr/>
        </p:nvSpPr>
        <p:spPr>
          <a:xfrm>
            <a:off x="1812371" y="5509681"/>
            <a:ext cx="254254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Carlito"/>
                <a:cs typeface="Carlito"/>
              </a:rPr>
              <a:t>SpaceX </a:t>
            </a:r>
            <a:r>
              <a:rPr sz="1400" spc="-20" dirty="0">
                <a:latin typeface="Carlito"/>
                <a:cs typeface="Carlito"/>
              </a:rPr>
              <a:t>Falcon </a:t>
            </a:r>
            <a:r>
              <a:rPr sz="1400" dirty="0">
                <a:latin typeface="Carlito"/>
                <a:cs typeface="Carlito"/>
              </a:rPr>
              <a:t>9 </a:t>
            </a:r>
            <a:r>
              <a:rPr sz="1400" spc="-25" dirty="0">
                <a:latin typeface="Carlito"/>
                <a:cs typeface="Carlito"/>
              </a:rPr>
              <a:t>Rocket </a:t>
            </a:r>
            <a:r>
              <a:rPr sz="1400" dirty="0">
                <a:latin typeface="Carlito"/>
                <a:cs typeface="Carlito"/>
              </a:rPr>
              <a:t>– </a:t>
            </a:r>
            <a:r>
              <a:rPr sz="1400" spc="-5" dirty="0">
                <a:latin typeface="Carlito"/>
                <a:cs typeface="Carlito"/>
              </a:rPr>
              <a:t>The</a:t>
            </a:r>
            <a:r>
              <a:rPr sz="1400" spc="-185" dirty="0">
                <a:latin typeface="Carlito"/>
                <a:cs typeface="Carlito"/>
              </a:rPr>
              <a:t> </a:t>
            </a:r>
            <a:r>
              <a:rPr sz="1400" spc="-45" dirty="0">
                <a:latin typeface="Carlito"/>
                <a:cs typeface="Carlito"/>
              </a:rPr>
              <a:t>Verge</a:t>
            </a:r>
            <a:endParaRPr sz="1400">
              <a:latin typeface="Carlito"/>
              <a:cs typeface="Carlito"/>
            </a:endParaRPr>
          </a:p>
        </p:txBody>
      </p:sp>
      <p:sp>
        <p:nvSpPr>
          <p:cNvPr id="20" name="object 9">
            <a:extLst>
              <a:ext uri="{FF2B5EF4-FFF2-40B4-BE49-F238E27FC236}">
                <a16:creationId xmlns:a16="http://schemas.microsoft.com/office/drawing/2014/main" id="{DEBF6A28-5037-8DA2-5B12-27C6AFE92C13}"/>
              </a:ext>
            </a:extLst>
          </p:cNvPr>
          <p:cNvSpPr txBox="1"/>
          <p:nvPr/>
        </p:nvSpPr>
        <p:spPr>
          <a:xfrm>
            <a:off x="10948416" y="6568541"/>
            <a:ext cx="144780" cy="160020"/>
          </a:xfrm>
          <a:prstGeom prst="rect">
            <a:avLst/>
          </a:prstGeom>
        </p:spPr>
        <p:txBody>
          <a:bodyPr vert="horz" wrap="square" lIns="0" tIns="0" rIns="0" bIns="0" rtlCol="0">
            <a:spAutoFit/>
          </a:bodyPr>
          <a:lstStyle/>
          <a:p>
            <a:pPr marL="38100">
              <a:lnSpc>
                <a:spcPts val="1100"/>
              </a:lnSpc>
            </a:pPr>
            <a:fld id="{81D60167-4931-47E6-BA6A-407CBD079E47}" type="slidenum">
              <a:rPr sz="1050" dirty="0">
                <a:solidFill>
                  <a:srgbClr val="FFFFFF"/>
                </a:solidFill>
                <a:latin typeface="Carlito"/>
                <a:cs typeface="Carlito"/>
              </a:rPr>
              <a:t>4</a:t>
            </a:fld>
            <a:endParaRPr sz="1050">
              <a:latin typeface="Carlito"/>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sp>
        <p:nvSpPr>
          <p:cNvPr id="2" name="object 3">
            <a:extLst>
              <a:ext uri="{FF2B5EF4-FFF2-40B4-BE49-F238E27FC236}">
                <a16:creationId xmlns:a16="http://schemas.microsoft.com/office/drawing/2014/main" id="{27A37920-8561-A5E4-3CBA-CF9F4C11C2D9}"/>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4" name="object 4">
            <a:extLst>
              <a:ext uri="{FF2B5EF4-FFF2-40B4-BE49-F238E27FC236}">
                <a16:creationId xmlns:a16="http://schemas.microsoft.com/office/drawing/2014/main" id="{43142FF5-A287-3C02-9266-509C1B2275A8}"/>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6" name="object 5">
            <a:extLst>
              <a:ext uri="{FF2B5EF4-FFF2-40B4-BE49-F238E27FC236}">
                <a16:creationId xmlns:a16="http://schemas.microsoft.com/office/drawing/2014/main" id="{09EE6AFB-8E94-672C-975C-09F03479D471}"/>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1D13845F-A952-7810-0A41-1B0B993E0F54}"/>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2" name="object 3">
            <a:extLst>
              <a:ext uri="{FF2B5EF4-FFF2-40B4-BE49-F238E27FC236}">
                <a16:creationId xmlns:a16="http://schemas.microsoft.com/office/drawing/2014/main" id="{2305DF7C-A389-6ED1-8EE6-3DF9CB8DECAF}"/>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4" name="object 4">
            <a:extLst>
              <a:ext uri="{FF2B5EF4-FFF2-40B4-BE49-F238E27FC236}">
                <a16:creationId xmlns:a16="http://schemas.microsoft.com/office/drawing/2014/main" id="{117749F2-3938-9ABF-0C0E-431E1B0CA265}"/>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object 6">
            <a:extLst>
              <a:ext uri="{FF2B5EF4-FFF2-40B4-BE49-F238E27FC236}">
                <a16:creationId xmlns:a16="http://schemas.microsoft.com/office/drawing/2014/main" id="{925DB627-7610-DE19-7AD5-FF261D007D0C}"/>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
        <p:nvSpPr>
          <p:cNvPr id="3" name="object 7">
            <a:extLst>
              <a:ext uri="{FF2B5EF4-FFF2-40B4-BE49-F238E27FC236}">
                <a16:creationId xmlns:a16="http://schemas.microsoft.com/office/drawing/2014/main" id="{FC42ECA5-F2DD-BD1F-1FB5-FF5B8C3B5AD5}"/>
              </a:ext>
            </a:extLst>
          </p:cNvPr>
          <p:cNvSpPr/>
          <p:nvPr/>
        </p:nvSpPr>
        <p:spPr>
          <a:xfrm>
            <a:off x="3086100" y="12070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object 6">
            <a:extLst>
              <a:ext uri="{FF2B5EF4-FFF2-40B4-BE49-F238E27FC236}">
                <a16:creationId xmlns:a16="http://schemas.microsoft.com/office/drawing/2014/main" id="{FAA31425-0FEF-F812-24C3-E2DFCC097D0D}"/>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3" name="object 7">
            <a:extLst>
              <a:ext uri="{FF2B5EF4-FFF2-40B4-BE49-F238E27FC236}">
                <a16:creationId xmlns:a16="http://schemas.microsoft.com/office/drawing/2014/main" id="{FC3C2C03-2206-F4D8-1EBE-81FB82A13654}"/>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6" name="object 8">
            <a:extLst>
              <a:ext uri="{FF2B5EF4-FFF2-40B4-BE49-F238E27FC236}">
                <a16:creationId xmlns:a16="http://schemas.microsoft.com/office/drawing/2014/main" id="{D159B3F5-0108-9F1B-6764-B1950F59995D}"/>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9" y="1427356"/>
            <a:ext cx="10985904" cy="4799036"/>
          </a:xfrm>
          <a:prstGeom prst="rect">
            <a:avLst/>
          </a:prstGeom>
        </p:spPr>
        <p:txBody>
          <a:bodyPr>
            <a:normAutofit lnSpcReduction="10000"/>
          </a:bodyPr>
          <a:lstStyle/>
          <a:p>
            <a:pPr marL="195580" indent="-183515">
              <a:lnSpc>
                <a:spcPct val="100000"/>
              </a:lnSpc>
              <a:spcBef>
                <a:spcPts val="490"/>
              </a:spcBef>
              <a:buClr>
                <a:srgbClr val="1C7DDB"/>
              </a:buClr>
              <a:buChar char="◦"/>
              <a:tabLst>
                <a:tab pos="196215" algn="l"/>
              </a:tabLst>
            </a:pPr>
            <a:r>
              <a:rPr lang="en-US" sz="2400" dirty="0">
                <a:solidFill>
                  <a:srgbClr val="404040"/>
                </a:solidFill>
                <a:latin typeface="Carlito"/>
                <a:cs typeface="Carlito"/>
              </a:rPr>
              <a:t>Our </a:t>
            </a:r>
            <a:r>
              <a:rPr lang="en-US" sz="2400" spc="-5" dirty="0">
                <a:solidFill>
                  <a:srgbClr val="404040"/>
                </a:solidFill>
                <a:latin typeface="Carlito"/>
                <a:cs typeface="Carlito"/>
              </a:rPr>
              <a:t>task: </a:t>
            </a:r>
            <a:r>
              <a:rPr lang="en-US" sz="2400" spc="-20" dirty="0">
                <a:solidFill>
                  <a:srgbClr val="404040"/>
                </a:solidFill>
                <a:latin typeface="Carlito"/>
                <a:cs typeface="Carlito"/>
              </a:rPr>
              <a:t>to develop </a:t>
            </a:r>
            <a:r>
              <a:rPr lang="en-US" sz="2400" dirty="0">
                <a:solidFill>
                  <a:srgbClr val="404040"/>
                </a:solidFill>
                <a:latin typeface="Carlito"/>
                <a:cs typeface="Carlito"/>
              </a:rPr>
              <a:t>a machine learning model </a:t>
            </a:r>
            <a:r>
              <a:rPr lang="en-US" sz="2400" spc="-25" dirty="0">
                <a:solidFill>
                  <a:srgbClr val="404040"/>
                </a:solidFill>
                <a:latin typeface="Carlito"/>
                <a:cs typeface="Carlito"/>
              </a:rPr>
              <a:t>for </a:t>
            </a:r>
            <a:r>
              <a:rPr lang="en-US" sz="2400" dirty="0">
                <a:solidFill>
                  <a:srgbClr val="404040"/>
                </a:solidFill>
                <a:latin typeface="Carlito"/>
                <a:cs typeface="Carlito"/>
              </a:rPr>
              <a:t>Space Y who </a:t>
            </a:r>
            <a:r>
              <a:rPr lang="en-US" sz="2400" spc="-20" dirty="0">
                <a:solidFill>
                  <a:srgbClr val="404040"/>
                </a:solidFill>
                <a:latin typeface="Carlito"/>
                <a:cs typeface="Carlito"/>
              </a:rPr>
              <a:t>wants to </a:t>
            </a:r>
            <a:r>
              <a:rPr lang="en-US" sz="2400" spc="-5" dirty="0">
                <a:solidFill>
                  <a:srgbClr val="404040"/>
                </a:solidFill>
                <a:latin typeface="Carlito"/>
                <a:cs typeface="Carlito"/>
              </a:rPr>
              <a:t>bid </a:t>
            </a:r>
            <a:r>
              <a:rPr lang="en-US" sz="2400" spc="-20" dirty="0">
                <a:solidFill>
                  <a:srgbClr val="404040"/>
                </a:solidFill>
                <a:latin typeface="Carlito"/>
                <a:cs typeface="Carlito"/>
              </a:rPr>
              <a:t>against</a:t>
            </a:r>
            <a:r>
              <a:rPr lang="en-US" sz="2400" spc="-70" dirty="0">
                <a:solidFill>
                  <a:srgbClr val="404040"/>
                </a:solidFill>
                <a:latin typeface="Carlito"/>
                <a:cs typeface="Carlito"/>
              </a:rPr>
              <a:t> </a:t>
            </a:r>
            <a:r>
              <a:rPr lang="en-US" sz="2400" dirty="0">
                <a:solidFill>
                  <a:srgbClr val="404040"/>
                </a:solidFill>
                <a:latin typeface="Carlito"/>
                <a:cs typeface="Carlito"/>
              </a:rPr>
              <a:t>SpaceX</a:t>
            </a:r>
            <a:endParaRPr lang="en-US" sz="2400" dirty="0">
              <a:latin typeface="Carlito"/>
              <a:cs typeface="Carlito"/>
            </a:endParaRPr>
          </a:p>
          <a:p>
            <a:pPr marL="195580" indent="-183515">
              <a:lnSpc>
                <a:spcPct val="100000"/>
              </a:lnSpc>
              <a:spcBef>
                <a:spcPts val="395"/>
              </a:spcBef>
              <a:buClr>
                <a:srgbClr val="1C7DDB"/>
              </a:buClr>
              <a:buChar char="◦"/>
              <a:tabLst>
                <a:tab pos="196215" algn="l"/>
              </a:tabLst>
            </a:pPr>
            <a:r>
              <a:rPr lang="en-US" sz="2400" spc="-5" dirty="0">
                <a:solidFill>
                  <a:srgbClr val="404040"/>
                </a:solidFill>
                <a:latin typeface="Carlito"/>
                <a:cs typeface="Carlito"/>
              </a:rPr>
              <a:t>The goal </a:t>
            </a:r>
            <a:r>
              <a:rPr lang="en-US" sz="2400" dirty="0">
                <a:solidFill>
                  <a:srgbClr val="404040"/>
                </a:solidFill>
                <a:latin typeface="Carlito"/>
                <a:cs typeface="Carlito"/>
              </a:rPr>
              <a:t>of </a:t>
            </a:r>
            <a:r>
              <a:rPr lang="en-US" sz="2400" spc="-5" dirty="0">
                <a:solidFill>
                  <a:srgbClr val="404040"/>
                </a:solidFill>
                <a:latin typeface="Carlito"/>
                <a:cs typeface="Carlito"/>
              </a:rPr>
              <a:t>model is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when </a:t>
            </a:r>
            <a:r>
              <a:rPr lang="en-US" sz="2400" spc="-15" dirty="0">
                <a:solidFill>
                  <a:srgbClr val="404040"/>
                </a:solidFill>
                <a:latin typeface="Carlito"/>
                <a:cs typeface="Carlito"/>
              </a:rPr>
              <a:t>Stage </a:t>
            </a:r>
            <a:r>
              <a:rPr lang="en-US" sz="2400" dirty="0">
                <a:solidFill>
                  <a:srgbClr val="404040"/>
                </a:solidFill>
                <a:latin typeface="Carlito"/>
                <a:cs typeface="Carlito"/>
              </a:rPr>
              <a:t>1 </a:t>
            </a:r>
            <a:r>
              <a:rPr lang="en-US" sz="2400" spc="-5" dirty="0">
                <a:solidFill>
                  <a:srgbClr val="404040"/>
                </a:solidFill>
                <a:latin typeface="Carlito"/>
                <a:cs typeface="Carlito"/>
              </a:rPr>
              <a:t>will successfully </a:t>
            </a:r>
            <a:r>
              <a:rPr lang="en-US" sz="2400" dirty="0">
                <a:solidFill>
                  <a:srgbClr val="404040"/>
                </a:solidFill>
                <a:latin typeface="Carlito"/>
                <a:cs typeface="Carlito"/>
              </a:rPr>
              <a:t>land </a:t>
            </a:r>
            <a:r>
              <a:rPr lang="en-US" sz="2400" spc="-20" dirty="0">
                <a:solidFill>
                  <a:srgbClr val="404040"/>
                </a:solidFill>
                <a:latin typeface="Carlito"/>
                <a:cs typeface="Carlito"/>
              </a:rPr>
              <a:t>to </a:t>
            </a:r>
            <a:r>
              <a:rPr lang="en-US" sz="2400" spc="-35" dirty="0">
                <a:solidFill>
                  <a:srgbClr val="404040"/>
                </a:solidFill>
                <a:latin typeface="Carlito"/>
                <a:cs typeface="Carlito"/>
              </a:rPr>
              <a:t>save </a:t>
            </a:r>
            <a:r>
              <a:rPr lang="en-US" sz="2400" spc="-5" dirty="0">
                <a:solidFill>
                  <a:srgbClr val="404040"/>
                </a:solidFill>
                <a:latin typeface="Carlito"/>
                <a:cs typeface="Carlito"/>
              </a:rPr>
              <a:t>~$100 million</a:t>
            </a:r>
            <a:r>
              <a:rPr lang="en-US" sz="2400" spc="-110" dirty="0">
                <a:solidFill>
                  <a:srgbClr val="404040"/>
                </a:solidFill>
                <a:latin typeface="Carlito"/>
                <a:cs typeface="Carlito"/>
              </a:rPr>
              <a:t> </a:t>
            </a:r>
            <a:r>
              <a:rPr lang="en-US" sz="2400" dirty="0">
                <a:solidFill>
                  <a:srgbClr val="404040"/>
                </a:solidFill>
                <a:latin typeface="Carlito"/>
                <a:cs typeface="Carlito"/>
              </a:rPr>
              <a:t>USD</a:t>
            </a:r>
            <a:endParaRPr lang="en-US" sz="2400" dirty="0">
              <a:latin typeface="Carlito"/>
              <a:cs typeface="Carlito"/>
            </a:endParaRPr>
          </a:p>
          <a:p>
            <a:pPr marL="195580" indent="-183515">
              <a:lnSpc>
                <a:spcPct val="100000"/>
              </a:lnSpc>
              <a:spcBef>
                <a:spcPts val="409"/>
              </a:spcBef>
              <a:buClr>
                <a:srgbClr val="1C7DDB"/>
              </a:buClr>
              <a:buChar char="◦"/>
              <a:tabLst>
                <a:tab pos="196215" algn="l"/>
              </a:tabLst>
            </a:pPr>
            <a:r>
              <a:rPr lang="en-US" sz="2400" spc="-5" dirty="0">
                <a:solidFill>
                  <a:srgbClr val="404040"/>
                </a:solidFill>
                <a:latin typeface="Carlito"/>
                <a:cs typeface="Carlito"/>
              </a:rPr>
              <a:t>Used </a:t>
            </a:r>
            <a:r>
              <a:rPr lang="en-US" sz="2400" spc="-25" dirty="0">
                <a:solidFill>
                  <a:srgbClr val="404040"/>
                </a:solidFill>
                <a:latin typeface="Carlito"/>
                <a:cs typeface="Carlito"/>
              </a:rPr>
              <a:t>data </a:t>
            </a:r>
            <a:r>
              <a:rPr lang="en-US" sz="2400" spc="-20" dirty="0">
                <a:solidFill>
                  <a:srgbClr val="404040"/>
                </a:solidFill>
                <a:latin typeface="Carlito"/>
                <a:cs typeface="Carlito"/>
              </a:rPr>
              <a:t>from </a:t>
            </a:r>
            <a:r>
              <a:rPr lang="en-US" sz="2400" dirty="0">
                <a:solidFill>
                  <a:srgbClr val="404040"/>
                </a:solidFill>
                <a:latin typeface="Carlito"/>
                <a:cs typeface="Carlito"/>
              </a:rPr>
              <a:t>a </a:t>
            </a:r>
            <a:r>
              <a:rPr lang="en-US" sz="2400" spc="-5" dirty="0">
                <a:solidFill>
                  <a:srgbClr val="404040"/>
                </a:solidFill>
                <a:latin typeface="Carlito"/>
                <a:cs typeface="Carlito"/>
              </a:rPr>
              <a:t>public </a:t>
            </a:r>
            <a:r>
              <a:rPr lang="en-US" sz="2400" dirty="0">
                <a:solidFill>
                  <a:srgbClr val="404040"/>
                </a:solidFill>
                <a:latin typeface="Carlito"/>
                <a:cs typeface="Carlito"/>
              </a:rPr>
              <a:t>SpaceX API and </a:t>
            </a:r>
            <a:r>
              <a:rPr lang="en-US" sz="2400" spc="-5" dirty="0">
                <a:solidFill>
                  <a:srgbClr val="404040"/>
                </a:solidFill>
                <a:latin typeface="Carlito"/>
                <a:cs typeface="Carlito"/>
              </a:rPr>
              <a:t>web scraping </a:t>
            </a:r>
            <a:r>
              <a:rPr lang="en-US" sz="2400" dirty="0">
                <a:solidFill>
                  <a:srgbClr val="404040"/>
                </a:solidFill>
                <a:latin typeface="Carlito"/>
                <a:cs typeface="Carlito"/>
              </a:rPr>
              <a:t>SpaceX Wikipedia</a:t>
            </a:r>
            <a:r>
              <a:rPr lang="en-US" sz="2400" spc="-195" dirty="0">
                <a:solidFill>
                  <a:srgbClr val="404040"/>
                </a:solidFill>
                <a:latin typeface="Carlito"/>
                <a:cs typeface="Carlito"/>
              </a:rPr>
              <a:t> </a:t>
            </a:r>
            <a:r>
              <a:rPr lang="en-US" sz="2400" spc="-5" dirty="0">
                <a:solidFill>
                  <a:srgbClr val="404040"/>
                </a:solidFill>
                <a:latin typeface="Carlito"/>
                <a:cs typeface="Carlito"/>
              </a:rPr>
              <a:t>page</a:t>
            </a:r>
            <a:endParaRPr lang="en-US" sz="2400" dirty="0">
              <a:latin typeface="Carlito"/>
              <a:cs typeface="Carlito"/>
            </a:endParaRPr>
          </a:p>
          <a:p>
            <a:pPr marL="195580" indent="-183515">
              <a:lnSpc>
                <a:spcPct val="100000"/>
              </a:lnSpc>
              <a:spcBef>
                <a:spcPts val="400"/>
              </a:spcBef>
              <a:buClr>
                <a:srgbClr val="1C7DDB"/>
              </a:buClr>
              <a:buChar char="◦"/>
              <a:tabLst>
                <a:tab pos="196215" algn="l"/>
              </a:tabLst>
            </a:pPr>
            <a:r>
              <a:rPr lang="en-US" sz="2400" spc="-25" dirty="0">
                <a:solidFill>
                  <a:srgbClr val="404040"/>
                </a:solidFill>
                <a:latin typeface="Carlito"/>
                <a:cs typeface="Carlito"/>
              </a:rPr>
              <a:t>Created data </a:t>
            </a:r>
            <a:r>
              <a:rPr lang="en-US" sz="2400" spc="-5" dirty="0">
                <a:solidFill>
                  <a:srgbClr val="404040"/>
                </a:solidFill>
                <a:latin typeface="Carlito"/>
                <a:cs typeface="Carlito"/>
              </a:rPr>
              <a:t>labels </a:t>
            </a:r>
            <a:r>
              <a:rPr lang="en-US" sz="2400" dirty="0">
                <a:solidFill>
                  <a:srgbClr val="404040"/>
                </a:solidFill>
                <a:latin typeface="Carlito"/>
                <a:cs typeface="Carlito"/>
              </a:rPr>
              <a:t>and </a:t>
            </a:r>
            <a:r>
              <a:rPr lang="en-US" sz="2400" spc="-25" dirty="0">
                <a:solidFill>
                  <a:srgbClr val="404040"/>
                </a:solidFill>
                <a:latin typeface="Carlito"/>
                <a:cs typeface="Carlito"/>
              </a:rPr>
              <a:t>stored data into </a:t>
            </a:r>
            <a:r>
              <a:rPr lang="en-US" sz="2400" dirty="0">
                <a:solidFill>
                  <a:srgbClr val="404040"/>
                </a:solidFill>
                <a:latin typeface="Carlito"/>
                <a:cs typeface="Carlito"/>
              </a:rPr>
              <a:t>a </a:t>
            </a:r>
            <a:r>
              <a:rPr lang="en-US" sz="2400" spc="-5" dirty="0">
                <a:solidFill>
                  <a:srgbClr val="404040"/>
                </a:solidFill>
                <a:latin typeface="Carlito"/>
                <a:cs typeface="Carlito"/>
              </a:rPr>
              <a:t>DB2 SQL</a:t>
            </a:r>
            <a:r>
              <a:rPr lang="en-US" sz="2400" spc="-1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95580" indent="-183515">
              <a:lnSpc>
                <a:spcPct val="100000"/>
              </a:lnSpc>
              <a:spcBef>
                <a:spcPts val="395"/>
              </a:spcBef>
              <a:buClr>
                <a:srgbClr val="1C7DDB"/>
              </a:buClr>
              <a:buChar char="◦"/>
              <a:tabLst>
                <a:tab pos="196215" algn="l"/>
              </a:tabLst>
            </a:pPr>
            <a:r>
              <a:rPr lang="en-US" sz="2400" spc="-25" dirty="0">
                <a:solidFill>
                  <a:srgbClr val="404040"/>
                </a:solidFill>
                <a:latin typeface="Carlito"/>
                <a:cs typeface="Carlito"/>
              </a:rPr>
              <a:t>Created </a:t>
            </a:r>
            <a:r>
              <a:rPr lang="en-US" sz="2400" dirty="0">
                <a:solidFill>
                  <a:srgbClr val="404040"/>
                </a:solidFill>
                <a:latin typeface="Carlito"/>
                <a:cs typeface="Carlito"/>
              </a:rPr>
              <a:t>a </a:t>
            </a:r>
            <a:r>
              <a:rPr lang="en-US" sz="2400" spc="-5" dirty="0">
                <a:solidFill>
                  <a:srgbClr val="404040"/>
                </a:solidFill>
                <a:latin typeface="Carlito"/>
                <a:cs typeface="Carlito"/>
              </a:rPr>
              <a:t>dashboard </a:t>
            </a:r>
            <a:r>
              <a:rPr lang="en-US" sz="2400" spc="-25" dirty="0">
                <a:solidFill>
                  <a:srgbClr val="404040"/>
                </a:solidFill>
                <a:latin typeface="Carlito"/>
                <a:cs typeface="Carlito"/>
              </a:rPr>
              <a:t>for</a:t>
            </a:r>
            <a:r>
              <a:rPr lang="en-US" sz="2400" spc="-125" dirty="0">
                <a:solidFill>
                  <a:srgbClr val="404040"/>
                </a:solidFill>
                <a:latin typeface="Carlito"/>
                <a:cs typeface="Carlito"/>
              </a:rPr>
              <a:t> </a:t>
            </a:r>
            <a:r>
              <a:rPr lang="en-US" sz="2400" spc="-20" dirty="0">
                <a:solidFill>
                  <a:srgbClr val="404040"/>
                </a:solidFill>
                <a:latin typeface="Carlito"/>
                <a:cs typeface="Carlito"/>
              </a:rPr>
              <a:t>visualization</a:t>
            </a:r>
            <a:endParaRPr lang="en-US" sz="2400" dirty="0">
              <a:latin typeface="Carlito"/>
              <a:cs typeface="Carlito"/>
            </a:endParaRPr>
          </a:p>
          <a:p>
            <a:pPr marL="195580" indent="-183515">
              <a:lnSpc>
                <a:spcPct val="100000"/>
              </a:lnSpc>
              <a:spcBef>
                <a:spcPts val="405"/>
              </a:spcBef>
              <a:buClr>
                <a:srgbClr val="1C7DDB"/>
              </a:buClr>
              <a:buChar char="◦"/>
              <a:tabLst>
                <a:tab pos="196215" algn="l"/>
              </a:tabLst>
            </a:pPr>
            <a:r>
              <a:rPr lang="en-US" sz="2400" spc="-50" dirty="0">
                <a:solidFill>
                  <a:srgbClr val="404040"/>
                </a:solidFill>
                <a:latin typeface="Carlito"/>
                <a:cs typeface="Carlito"/>
              </a:rPr>
              <a:t>We </a:t>
            </a:r>
            <a:r>
              <a:rPr lang="en-US" sz="2400" spc="-25" dirty="0">
                <a:solidFill>
                  <a:srgbClr val="404040"/>
                </a:solidFill>
                <a:latin typeface="Carlito"/>
                <a:cs typeface="Carlito"/>
              </a:rPr>
              <a:t>created </a:t>
            </a:r>
            <a:r>
              <a:rPr lang="en-US" sz="2400" dirty="0">
                <a:solidFill>
                  <a:srgbClr val="404040"/>
                </a:solidFill>
                <a:latin typeface="Carlito"/>
                <a:cs typeface="Carlito"/>
              </a:rPr>
              <a:t>a machine learning model </a:t>
            </a:r>
            <a:r>
              <a:rPr lang="en-US" sz="2400" spc="-5" dirty="0">
                <a:solidFill>
                  <a:srgbClr val="404040"/>
                </a:solidFill>
                <a:latin typeface="Carlito"/>
                <a:cs typeface="Carlito"/>
              </a:rPr>
              <a:t>with </a:t>
            </a:r>
            <a:r>
              <a:rPr lang="en-US" sz="2400" dirty="0">
                <a:solidFill>
                  <a:srgbClr val="404040"/>
                </a:solidFill>
                <a:latin typeface="Carlito"/>
                <a:cs typeface="Carlito"/>
              </a:rPr>
              <a:t>an </a:t>
            </a:r>
            <a:r>
              <a:rPr lang="en-US" sz="2400" spc="-5" dirty="0">
                <a:solidFill>
                  <a:srgbClr val="404040"/>
                </a:solidFill>
                <a:latin typeface="Carlito"/>
                <a:cs typeface="Carlito"/>
              </a:rPr>
              <a:t>accuracy of</a:t>
            </a:r>
            <a:r>
              <a:rPr lang="en-US" sz="2400" spc="-105" dirty="0">
                <a:solidFill>
                  <a:srgbClr val="404040"/>
                </a:solidFill>
                <a:latin typeface="Carlito"/>
                <a:cs typeface="Carlito"/>
              </a:rPr>
              <a:t> </a:t>
            </a:r>
            <a:r>
              <a:rPr lang="en-US" sz="2400" dirty="0">
                <a:solidFill>
                  <a:srgbClr val="404040"/>
                </a:solidFill>
                <a:latin typeface="Carlito"/>
                <a:cs typeface="Carlito"/>
              </a:rPr>
              <a:t>83%</a:t>
            </a:r>
            <a:endParaRPr lang="en-US" sz="2400" dirty="0">
              <a:latin typeface="Carlito"/>
              <a:cs typeface="Carlito"/>
            </a:endParaRPr>
          </a:p>
          <a:p>
            <a:pPr marL="195580" marR="276860" indent="-183515">
              <a:lnSpc>
                <a:spcPts val="2160"/>
              </a:lnSpc>
              <a:spcBef>
                <a:spcPts val="635"/>
              </a:spcBef>
              <a:buClr>
                <a:srgbClr val="1C7DDB"/>
              </a:buClr>
              <a:buChar char="◦"/>
              <a:tabLst>
                <a:tab pos="196215" algn="l"/>
              </a:tabLst>
            </a:pPr>
            <a:r>
              <a:rPr lang="en-US" sz="2400" spc="-5" dirty="0">
                <a:solidFill>
                  <a:srgbClr val="404040"/>
                </a:solidFill>
                <a:latin typeface="Carlito"/>
                <a:cs typeface="Carlito"/>
              </a:rPr>
              <a:t>Allon </a:t>
            </a:r>
            <a:r>
              <a:rPr lang="en-US" sz="2400" dirty="0">
                <a:solidFill>
                  <a:srgbClr val="404040"/>
                </a:solidFill>
                <a:latin typeface="Carlito"/>
                <a:cs typeface="Carlito"/>
              </a:rPr>
              <a:t>Mask </a:t>
            </a:r>
            <a:r>
              <a:rPr lang="en-US" sz="2400" spc="-5" dirty="0">
                <a:solidFill>
                  <a:srgbClr val="404040"/>
                </a:solidFill>
                <a:latin typeface="Carlito"/>
                <a:cs typeface="Carlito"/>
              </a:rPr>
              <a:t>of </a:t>
            </a:r>
            <a:r>
              <a:rPr lang="en-US" sz="2400" dirty="0" err="1">
                <a:solidFill>
                  <a:srgbClr val="404040"/>
                </a:solidFill>
                <a:latin typeface="Carlito"/>
                <a:cs typeface="Carlito"/>
              </a:rPr>
              <a:t>SpaceY</a:t>
            </a:r>
            <a:r>
              <a:rPr lang="en-US" sz="2400" dirty="0">
                <a:solidFill>
                  <a:srgbClr val="404040"/>
                </a:solidFill>
                <a:latin typeface="Carlito"/>
                <a:cs typeface="Carlito"/>
              </a:rPr>
              <a:t> </a:t>
            </a:r>
            <a:r>
              <a:rPr lang="en-US" sz="2400" spc="-5" dirty="0">
                <a:solidFill>
                  <a:srgbClr val="404040"/>
                </a:solidFill>
                <a:latin typeface="Carlito"/>
                <a:cs typeface="Carlito"/>
              </a:rPr>
              <a:t>can use </a:t>
            </a:r>
            <a:r>
              <a:rPr lang="en-US" sz="2400" dirty="0">
                <a:solidFill>
                  <a:srgbClr val="404040"/>
                </a:solidFill>
                <a:latin typeface="Carlito"/>
                <a:cs typeface="Carlito"/>
              </a:rPr>
              <a:t>this model </a:t>
            </a:r>
            <a:r>
              <a:rPr lang="en-US" sz="2400" spc="-20" dirty="0">
                <a:solidFill>
                  <a:srgbClr val="404040"/>
                </a:solidFill>
                <a:latin typeface="Carlito"/>
                <a:cs typeface="Carlito"/>
              </a:rPr>
              <a:t>to </a:t>
            </a:r>
            <a:r>
              <a:rPr lang="en-US" sz="2400" spc="-5" dirty="0">
                <a:solidFill>
                  <a:srgbClr val="404040"/>
                </a:solidFill>
                <a:latin typeface="Carlito"/>
                <a:cs typeface="Carlito"/>
              </a:rPr>
              <a:t>predict with </a:t>
            </a:r>
            <a:r>
              <a:rPr lang="en-US" sz="2400" spc="-20" dirty="0">
                <a:solidFill>
                  <a:srgbClr val="404040"/>
                </a:solidFill>
                <a:latin typeface="Carlito"/>
                <a:cs typeface="Carlito"/>
              </a:rPr>
              <a:t>relatively </a:t>
            </a:r>
            <a:r>
              <a:rPr lang="en-US" sz="2400" spc="-5" dirty="0">
                <a:solidFill>
                  <a:srgbClr val="404040"/>
                </a:solidFill>
                <a:latin typeface="Carlito"/>
                <a:cs typeface="Carlito"/>
              </a:rPr>
              <a:t>high accuracy whether </a:t>
            </a:r>
            <a:r>
              <a:rPr lang="en-US" sz="2400" dirty="0">
                <a:solidFill>
                  <a:srgbClr val="404040"/>
                </a:solidFill>
                <a:latin typeface="Carlito"/>
                <a:cs typeface="Carlito"/>
              </a:rPr>
              <a:t>a  launch </a:t>
            </a:r>
            <a:r>
              <a:rPr lang="en-US" sz="2400" spc="-5" dirty="0">
                <a:solidFill>
                  <a:srgbClr val="404040"/>
                </a:solidFill>
                <a:latin typeface="Carlito"/>
                <a:cs typeface="Carlito"/>
              </a:rPr>
              <a:t>will </a:t>
            </a:r>
            <a:r>
              <a:rPr lang="en-US" sz="2400" spc="-35" dirty="0">
                <a:solidFill>
                  <a:srgbClr val="404040"/>
                </a:solidFill>
                <a:latin typeface="Carlito"/>
                <a:cs typeface="Carlito"/>
              </a:rPr>
              <a:t>have </a:t>
            </a:r>
            <a:r>
              <a:rPr lang="en-US" sz="2400" dirty="0">
                <a:solidFill>
                  <a:srgbClr val="404040"/>
                </a:solidFill>
                <a:latin typeface="Carlito"/>
                <a:cs typeface="Carlito"/>
              </a:rPr>
              <a:t>a </a:t>
            </a:r>
            <a:r>
              <a:rPr lang="en-US" sz="2400" spc="-5" dirty="0">
                <a:solidFill>
                  <a:srgbClr val="404040"/>
                </a:solidFill>
                <a:latin typeface="Carlito"/>
                <a:cs typeface="Carlito"/>
              </a:rPr>
              <a:t>successful </a:t>
            </a:r>
            <a:r>
              <a:rPr lang="en-US" sz="2400" spc="-20" dirty="0">
                <a:solidFill>
                  <a:srgbClr val="404040"/>
                </a:solidFill>
                <a:latin typeface="Carlito"/>
                <a:cs typeface="Carlito"/>
              </a:rPr>
              <a:t>Stage </a:t>
            </a:r>
            <a:r>
              <a:rPr lang="en-US" sz="2400" dirty="0">
                <a:solidFill>
                  <a:srgbClr val="404040"/>
                </a:solidFill>
                <a:latin typeface="Carlito"/>
                <a:cs typeface="Carlito"/>
              </a:rPr>
              <a:t>1 landing </a:t>
            </a:r>
            <a:r>
              <a:rPr lang="en-US" sz="2400" spc="-25" dirty="0">
                <a:solidFill>
                  <a:srgbClr val="404040"/>
                </a:solidFill>
                <a:latin typeface="Carlito"/>
                <a:cs typeface="Carlito"/>
              </a:rPr>
              <a:t>before </a:t>
            </a:r>
            <a:r>
              <a:rPr lang="en-US" sz="2400" dirty="0">
                <a:solidFill>
                  <a:srgbClr val="404040"/>
                </a:solidFill>
                <a:latin typeface="Carlito"/>
                <a:cs typeface="Carlito"/>
              </a:rPr>
              <a:t>launch </a:t>
            </a:r>
            <a:r>
              <a:rPr lang="en-US" sz="2400" spc="-20" dirty="0">
                <a:solidFill>
                  <a:srgbClr val="404040"/>
                </a:solidFill>
                <a:latin typeface="Carlito"/>
                <a:cs typeface="Carlito"/>
              </a:rPr>
              <a:t>to </a:t>
            </a:r>
            <a:r>
              <a:rPr lang="en-US" sz="2400" spc="-5" dirty="0">
                <a:solidFill>
                  <a:srgbClr val="404040"/>
                </a:solidFill>
                <a:latin typeface="Carlito"/>
                <a:cs typeface="Carlito"/>
              </a:rPr>
              <a:t>determine whether </a:t>
            </a:r>
            <a:r>
              <a:rPr lang="en-US" sz="2400" dirty="0">
                <a:solidFill>
                  <a:srgbClr val="404040"/>
                </a:solidFill>
                <a:latin typeface="Carlito"/>
                <a:cs typeface="Carlito"/>
              </a:rPr>
              <a:t>the launch  </a:t>
            </a:r>
            <a:r>
              <a:rPr lang="en-US" sz="2400" spc="-5" dirty="0">
                <a:solidFill>
                  <a:srgbClr val="404040"/>
                </a:solidFill>
                <a:latin typeface="Carlito"/>
                <a:cs typeface="Carlito"/>
              </a:rPr>
              <a:t>should be </a:t>
            </a:r>
            <a:r>
              <a:rPr lang="en-US" sz="2400" dirty="0">
                <a:solidFill>
                  <a:srgbClr val="404040"/>
                </a:solidFill>
                <a:latin typeface="Carlito"/>
                <a:cs typeface="Carlito"/>
              </a:rPr>
              <a:t>made </a:t>
            </a:r>
            <a:r>
              <a:rPr lang="en-US" sz="2400" spc="-5" dirty="0">
                <a:solidFill>
                  <a:srgbClr val="404040"/>
                </a:solidFill>
                <a:latin typeface="Carlito"/>
                <a:cs typeface="Carlito"/>
              </a:rPr>
              <a:t>or</a:t>
            </a:r>
            <a:r>
              <a:rPr lang="en-US" sz="2400" spc="-105" dirty="0">
                <a:solidFill>
                  <a:srgbClr val="404040"/>
                </a:solidFill>
                <a:latin typeface="Carlito"/>
                <a:cs typeface="Carlito"/>
              </a:rPr>
              <a:t> </a:t>
            </a:r>
            <a:r>
              <a:rPr lang="en-US" sz="2400" spc="-5" dirty="0">
                <a:solidFill>
                  <a:srgbClr val="404040"/>
                </a:solidFill>
                <a:latin typeface="Carlito"/>
                <a:cs typeface="Carlito"/>
              </a:rPr>
              <a:t>not</a:t>
            </a:r>
            <a:endParaRPr lang="en-US" sz="2400" dirty="0">
              <a:latin typeface="Carlito"/>
              <a:cs typeface="Carlito"/>
            </a:endParaRPr>
          </a:p>
          <a:p>
            <a:pPr marL="195580" marR="5080" indent="-183515">
              <a:lnSpc>
                <a:spcPts val="2200"/>
              </a:lnSpc>
              <a:spcBef>
                <a:spcPts val="605"/>
              </a:spcBef>
              <a:buClr>
                <a:srgbClr val="1C7DDB"/>
              </a:buClr>
              <a:buChar char="◦"/>
              <a:tabLst>
                <a:tab pos="196215" algn="l"/>
              </a:tabLst>
            </a:pPr>
            <a:r>
              <a:rPr lang="en-US" sz="2400" spc="-5" dirty="0">
                <a:solidFill>
                  <a:srgbClr val="404040"/>
                </a:solidFill>
                <a:latin typeface="Carlito"/>
                <a:cs typeface="Carlito"/>
              </a:rPr>
              <a:t>If possible </a:t>
            </a:r>
            <a:r>
              <a:rPr lang="en-US" sz="2400" spc="-20" dirty="0">
                <a:solidFill>
                  <a:srgbClr val="404040"/>
                </a:solidFill>
                <a:latin typeface="Carlito"/>
                <a:cs typeface="Carlito"/>
              </a:rPr>
              <a:t>more </a:t>
            </a:r>
            <a:r>
              <a:rPr lang="en-US" sz="2400" spc="-25" dirty="0">
                <a:solidFill>
                  <a:srgbClr val="404040"/>
                </a:solidFill>
                <a:latin typeface="Carlito"/>
                <a:cs typeface="Carlito"/>
              </a:rPr>
              <a:t>data </a:t>
            </a:r>
            <a:r>
              <a:rPr lang="en-US" sz="2400" spc="-5" dirty="0">
                <a:solidFill>
                  <a:srgbClr val="404040"/>
                </a:solidFill>
                <a:latin typeface="Carlito"/>
                <a:cs typeface="Carlito"/>
              </a:rPr>
              <a:t>should </a:t>
            </a:r>
            <a:r>
              <a:rPr lang="en-US" sz="2400" dirty="0">
                <a:solidFill>
                  <a:srgbClr val="404040"/>
                </a:solidFill>
                <a:latin typeface="Carlito"/>
                <a:cs typeface="Carlito"/>
              </a:rPr>
              <a:t>be </a:t>
            </a:r>
            <a:r>
              <a:rPr lang="en-US" sz="2400" spc="-5" dirty="0">
                <a:solidFill>
                  <a:srgbClr val="404040"/>
                </a:solidFill>
                <a:latin typeface="Carlito"/>
                <a:cs typeface="Carlito"/>
              </a:rPr>
              <a:t>collected </a:t>
            </a:r>
            <a:r>
              <a:rPr lang="en-US" sz="2400" spc="-20" dirty="0">
                <a:solidFill>
                  <a:srgbClr val="404040"/>
                </a:solidFill>
                <a:latin typeface="Carlito"/>
                <a:cs typeface="Carlito"/>
              </a:rPr>
              <a:t>to </a:t>
            </a:r>
            <a:r>
              <a:rPr lang="en-US" sz="2400" spc="-25" dirty="0">
                <a:solidFill>
                  <a:srgbClr val="404040"/>
                </a:solidFill>
                <a:latin typeface="Carlito"/>
                <a:cs typeface="Carlito"/>
              </a:rPr>
              <a:t>better </a:t>
            </a:r>
            <a:r>
              <a:rPr lang="en-US" sz="2400" spc="-5" dirty="0">
                <a:solidFill>
                  <a:srgbClr val="404040"/>
                </a:solidFill>
                <a:latin typeface="Carlito"/>
                <a:cs typeface="Carlito"/>
              </a:rPr>
              <a:t>determine </a:t>
            </a:r>
            <a:r>
              <a:rPr lang="en-US" sz="2400" dirty="0">
                <a:solidFill>
                  <a:srgbClr val="404040"/>
                </a:solidFill>
                <a:latin typeface="Carlito"/>
                <a:cs typeface="Carlito"/>
              </a:rPr>
              <a:t>the </a:t>
            </a:r>
            <a:r>
              <a:rPr lang="en-US" sz="2400" spc="-10" dirty="0">
                <a:solidFill>
                  <a:srgbClr val="404040"/>
                </a:solidFill>
                <a:latin typeface="Carlito"/>
                <a:cs typeface="Carlito"/>
              </a:rPr>
              <a:t>best </a:t>
            </a:r>
            <a:r>
              <a:rPr lang="en-US" sz="2400" dirty="0">
                <a:solidFill>
                  <a:srgbClr val="404040"/>
                </a:solidFill>
                <a:latin typeface="Carlito"/>
                <a:cs typeface="Carlito"/>
              </a:rPr>
              <a:t>machine learning model  and </a:t>
            </a:r>
            <a:r>
              <a:rPr lang="en-US" sz="2400" spc="-25" dirty="0">
                <a:solidFill>
                  <a:srgbClr val="404040"/>
                </a:solidFill>
                <a:latin typeface="Carlito"/>
                <a:cs typeface="Carlito"/>
              </a:rPr>
              <a:t>improve</a:t>
            </a:r>
            <a:r>
              <a:rPr lang="en-US" sz="2400" spc="-30" dirty="0">
                <a:solidFill>
                  <a:srgbClr val="404040"/>
                </a:solidFill>
                <a:latin typeface="Carlito"/>
                <a:cs typeface="Carlito"/>
              </a:rPr>
              <a:t> </a:t>
            </a:r>
            <a:r>
              <a:rPr lang="en-US" sz="2400" spc="-5" dirty="0">
                <a:solidFill>
                  <a:srgbClr val="404040"/>
                </a:solidFill>
                <a:latin typeface="Carlito"/>
                <a:cs typeface="Carlito"/>
              </a:rPr>
              <a:t>accuracy</a:t>
            </a:r>
            <a:endParaRPr lang="en-US" sz="2400" dirty="0">
              <a:latin typeface="Carlito"/>
              <a:cs typeface="Carlito"/>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marL="12700">
              <a:lnSpc>
                <a:spcPct val="100000"/>
              </a:lnSpc>
              <a:spcBef>
                <a:spcPts val="1295"/>
              </a:spcBef>
            </a:pPr>
            <a:r>
              <a:rPr lang="en-IN" sz="2400" u="heavy" dirty="0">
                <a:solidFill>
                  <a:srgbClr val="404040"/>
                </a:solidFill>
                <a:uFill>
                  <a:solidFill>
                    <a:srgbClr val="404040"/>
                  </a:solidFill>
                </a:uFill>
                <a:latin typeface="Carlito"/>
                <a:cs typeface="Carlito"/>
              </a:rPr>
              <a:t>GitHub </a:t>
            </a:r>
            <a:r>
              <a:rPr lang="en-IN" sz="2400" u="heavy" spc="-10" dirty="0">
                <a:solidFill>
                  <a:srgbClr val="404040"/>
                </a:solidFill>
                <a:uFill>
                  <a:solidFill>
                    <a:srgbClr val="404040"/>
                  </a:solidFill>
                </a:uFill>
                <a:latin typeface="Carlito"/>
                <a:cs typeface="Carlito"/>
              </a:rPr>
              <a:t>repository</a:t>
            </a:r>
            <a:r>
              <a:rPr lang="en-IN" sz="2400" u="heavy" spc="-40"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url:</a:t>
            </a:r>
            <a:endParaRPr lang="en-IN" sz="2400" dirty="0">
              <a:latin typeface="Carlito"/>
              <a:cs typeface="Carlito"/>
            </a:endParaRPr>
          </a:p>
          <a:p>
            <a:pPr marL="0" indent="0">
              <a:lnSpc>
                <a:spcPct val="100000"/>
              </a:lnSpc>
              <a:spcBef>
                <a:spcPts val="1200"/>
              </a:spcBef>
              <a:buNone/>
            </a:pPr>
            <a:r>
              <a:rPr lang="en-IN" sz="2400" u="heavy" spc="-10" dirty="0">
                <a:solidFill>
                  <a:srgbClr val="800080"/>
                </a:solidFill>
                <a:uFill>
                  <a:solidFill>
                    <a:srgbClr val="800080"/>
                  </a:solidFill>
                </a:uFill>
                <a:latin typeface="Carlito"/>
                <a:cs typeface="Carlito"/>
                <a:hlinkClick r:id="rId4"/>
              </a:rPr>
              <a:t>https://github.com/nameisnamish/IBM_Data_Science_Final_Assignment_of_Applied_Data_Science_Capstone.git</a:t>
            </a:r>
            <a:endParaRPr lang="en-IN" sz="2400" u="heavy" spc="-10" dirty="0">
              <a:solidFill>
                <a:srgbClr val="800080"/>
              </a:solidFill>
              <a:uFill>
                <a:solidFill>
                  <a:srgbClr val="800080"/>
                </a:solidFill>
              </a:uFill>
              <a:latin typeface="Carlito"/>
              <a:cs typeface="Carlito"/>
            </a:endParaRPr>
          </a:p>
          <a:p>
            <a:pPr marL="0" indent="0">
              <a:lnSpc>
                <a:spcPct val="100000"/>
              </a:lnSpc>
              <a:spcBef>
                <a:spcPts val="1200"/>
              </a:spcBef>
              <a:buNone/>
            </a:pPr>
            <a:endParaRPr lang="en-IN" sz="2000" dirty="0">
              <a:latin typeface="Carlito"/>
              <a:cs typeface="Carlito"/>
            </a:endParaRPr>
          </a:p>
          <a:p>
            <a:pPr marL="12700">
              <a:lnSpc>
                <a:spcPct val="100000"/>
              </a:lnSpc>
              <a:spcBef>
                <a:spcPts val="5"/>
              </a:spcBef>
            </a:pPr>
            <a:r>
              <a:rPr lang="en-IN" sz="2400" u="heavy" spc="-5" dirty="0">
                <a:solidFill>
                  <a:srgbClr val="404040"/>
                </a:solidFill>
                <a:uFill>
                  <a:solidFill>
                    <a:srgbClr val="404040"/>
                  </a:solidFill>
                </a:uFill>
                <a:latin typeface="Carlito"/>
                <a:cs typeface="Carlito"/>
              </a:rPr>
              <a:t>Instructors:</a:t>
            </a:r>
            <a:endParaRPr lang="en-IN" sz="2400" dirty="0">
              <a:latin typeface="Carlito"/>
              <a:cs typeface="Carlito"/>
            </a:endParaRPr>
          </a:p>
          <a:p>
            <a:pPr marL="0" indent="0">
              <a:buNone/>
            </a:pPr>
            <a:r>
              <a:rPr lang="en-IN" sz="2400" b="1" dirty="0">
                <a:solidFill>
                  <a:srgbClr val="24292F"/>
                </a:solidFill>
                <a:latin typeface="-apple-system"/>
              </a:rPr>
              <a:t>Instructors: Rav Ahuja, Alex </a:t>
            </a:r>
            <a:r>
              <a:rPr lang="en-IN" sz="2400" b="1" dirty="0" err="1">
                <a:solidFill>
                  <a:srgbClr val="24292F"/>
                </a:solidFill>
                <a:latin typeface="-apple-system"/>
              </a:rPr>
              <a:t>Aklson</a:t>
            </a:r>
            <a:r>
              <a:rPr lang="en-IN" sz="2400" b="1" dirty="0">
                <a:solidFill>
                  <a:srgbClr val="24292F"/>
                </a:solidFill>
                <a:latin typeface="-apple-system"/>
              </a:rPr>
              <a:t>, </a:t>
            </a:r>
            <a:r>
              <a:rPr lang="en-IN" sz="2400" b="1" dirty="0" err="1">
                <a:solidFill>
                  <a:srgbClr val="24292F"/>
                </a:solidFill>
                <a:latin typeface="-apple-system"/>
              </a:rPr>
              <a:t>Aije</a:t>
            </a:r>
            <a:r>
              <a:rPr lang="en-IN" sz="2400" b="1" dirty="0">
                <a:solidFill>
                  <a:srgbClr val="24292F"/>
                </a:solidFill>
                <a:latin typeface="-apple-system"/>
              </a:rPr>
              <a:t> </a:t>
            </a:r>
            <a:r>
              <a:rPr lang="en-IN" sz="2400" b="1" dirty="0" err="1">
                <a:solidFill>
                  <a:srgbClr val="24292F"/>
                </a:solidFill>
                <a:latin typeface="-apple-system"/>
              </a:rPr>
              <a:t>Egwaikhide</a:t>
            </a:r>
            <a:r>
              <a:rPr lang="en-IN" sz="2400" b="1" dirty="0">
                <a:solidFill>
                  <a:srgbClr val="24292F"/>
                </a:solidFill>
                <a:latin typeface="-apple-system"/>
              </a:rPr>
              <a:t>, Svetlana Levitan, Romeo Kienzler, </a:t>
            </a:r>
            <a:r>
              <a:rPr lang="en-IN" sz="2400" b="1" dirty="0" err="1">
                <a:solidFill>
                  <a:srgbClr val="24292F"/>
                </a:solidFill>
                <a:latin typeface="-apple-system"/>
              </a:rPr>
              <a:t>Polong</a:t>
            </a:r>
            <a:r>
              <a:rPr lang="en-IN" sz="2400" b="1" dirty="0">
                <a:solidFill>
                  <a:srgbClr val="24292F"/>
                </a:solidFill>
                <a:latin typeface="-apple-system"/>
              </a:rPr>
              <a:t> Lin, Joseph Santarcangelo, Azim </a:t>
            </a:r>
            <a:r>
              <a:rPr lang="en-IN" sz="2400" b="1" dirty="0" err="1">
                <a:solidFill>
                  <a:srgbClr val="24292F"/>
                </a:solidFill>
                <a:latin typeface="-apple-system"/>
              </a:rPr>
              <a:t>Hirjani</a:t>
            </a:r>
            <a:r>
              <a:rPr lang="en-IN" sz="2400" b="1" dirty="0">
                <a:solidFill>
                  <a:srgbClr val="24292F"/>
                </a:solidFill>
                <a:latin typeface="-apple-system"/>
              </a:rPr>
              <a:t>, Hima Vasudevan, Saishruthi Swaminathan, Saeed </a:t>
            </a:r>
            <a:r>
              <a:rPr lang="en-IN" sz="2400" b="1" dirty="0" err="1">
                <a:solidFill>
                  <a:srgbClr val="24292F"/>
                </a:solidFill>
                <a:latin typeface="-apple-system"/>
              </a:rPr>
              <a:t>Aghabozorgi</a:t>
            </a:r>
            <a:r>
              <a:rPr lang="en-IN" sz="2400" b="1" dirty="0">
                <a:solidFill>
                  <a:srgbClr val="24292F"/>
                </a:solidFill>
                <a:latin typeface="-apple-system"/>
              </a:rPr>
              <a:t>, Yan Luo</a:t>
            </a:r>
          </a:p>
          <a:p>
            <a:pPr>
              <a:lnSpc>
                <a:spcPct val="100000"/>
              </a:lnSpc>
            </a:pPr>
            <a:endParaRPr lang="en-IN" sz="2400" dirty="0">
              <a:latin typeface="Carlito"/>
              <a:cs typeface="Carlito"/>
            </a:endParaRPr>
          </a:p>
          <a:p>
            <a:pPr>
              <a:lnSpc>
                <a:spcPct val="100000"/>
              </a:lnSpc>
              <a:spcBef>
                <a:spcPts val="40"/>
              </a:spcBef>
            </a:pPr>
            <a:endParaRPr lang="en-IN" sz="2000" dirty="0">
              <a:latin typeface="Carlito"/>
              <a:cs typeface="Carlito"/>
            </a:endParaRPr>
          </a:p>
          <a:p>
            <a:pPr marL="12700">
              <a:lnSpc>
                <a:spcPct val="100000"/>
              </a:lnSpc>
              <a:spcBef>
                <a:spcPts val="5"/>
              </a:spcBef>
            </a:pPr>
            <a:r>
              <a:rPr lang="en-IN" sz="2400" u="heavy" dirty="0">
                <a:solidFill>
                  <a:srgbClr val="404040"/>
                </a:solidFill>
                <a:uFill>
                  <a:solidFill>
                    <a:srgbClr val="404040"/>
                  </a:solidFill>
                </a:uFill>
                <a:latin typeface="Carlito"/>
                <a:cs typeface="Carlito"/>
              </a:rPr>
              <a:t>Special </a:t>
            </a:r>
            <a:r>
              <a:rPr lang="en-IN" sz="2400" u="heavy" spc="-15" dirty="0">
                <a:solidFill>
                  <a:srgbClr val="404040"/>
                </a:solidFill>
                <a:uFill>
                  <a:solidFill>
                    <a:srgbClr val="404040"/>
                  </a:solidFill>
                </a:uFill>
                <a:latin typeface="Carlito"/>
                <a:cs typeface="Carlito"/>
              </a:rPr>
              <a:t>Thanks </a:t>
            </a:r>
            <a:r>
              <a:rPr lang="en-IN" sz="2400" u="heavy" spc="-20" dirty="0">
                <a:solidFill>
                  <a:srgbClr val="404040"/>
                </a:solidFill>
                <a:uFill>
                  <a:solidFill>
                    <a:srgbClr val="404040"/>
                  </a:solidFill>
                </a:uFill>
                <a:latin typeface="Carlito"/>
                <a:cs typeface="Carlito"/>
              </a:rPr>
              <a:t>to </a:t>
            </a:r>
            <a:r>
              <a:rPr lang="en-IN" sz="2400" u="heavy" dirty="0">
                <a:solidFill>
                  <a:srgbClr val="404040"/>
                </a:solidFill>
                <a:uFill>
                  <a:solidFill>
                    <a:srgbClr val="404040"/>
                  </a:solidFill>
                </a:uFill>
                <a:latin typeface="Carlito"/>
                <a:cs typeface="Carlito"/>
              </a:rPr>
              <a:t>All </a:t>
            </a:r>
            <a:r>
              <a:rPr lang="en-IN" sz="2400" u="heavy" spc="-20" dirty="0">
                <a:solidFill>
                  <a:srgbClr val="404040"/>
                </a:solidFill>
                <a:uFill>
                  <a:solidFill>
                    <a:srgbClr val="404040"/>
                  </a:solidFill>
                </a:uFill>
                <a:latin typeface="Carlito"/>
                <a:cs typeface="Carlito"/>
              </a:rPr>
              <a:t>Instructors:</a:t>
            </a:r>
            <a:endParaRPr lang="en-IN" sz="2400" dirty="0">
              <a:latin typeface="Carlito"/>
              <a:cs typeface="Carlito"/>
            </a:endParaRPr>
          </a:p>
          <a:p>
            <a:pPr marL="0" indent="0">
              <a:lnSpc>
                <a:spcPct val="100000"/>
              </a:lnSpc>
              <a:spcBef>
                <a:spcPts val="1200"/>
              </a:spcBef>
              <a:buNone/>
            </a:pPr>
            <a:r>
              <a:rPr lang="en-IN" sz="2400" u="heavy" spc="-20" dirty="0">
                <a:solidFill>
                  <a:srgbClr val="800080"/>
                </a:solidFill>
                <a:uFill>
                  <a:solidFill>
                    <a:srgbClr val="2996E1"/>
                  </a:solidFill>
                </a:uFill>
                <a:latin typeface="Carlito"/>
                <a:cs typeface="Carlito"/>
                <a:hlinkClick r:id="rId5"/>
              </a:rPr>
              <a:t>https://www.coursera.org/professional-certificates/ibm-data-science?#instructors</a:t>
            </a:r>
            <a:endParaRPr lang="en-IN"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37295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98500" lvl="1" indent="-229235">
              <a:lnSpc>
                <a:spcPct val="100000"/>
              </a:lnSpc>
              <a:spcBef>
                <a:spcPts val="315"/>
              </a:spcBef>
              <a:tabLst>
                <a:tab pos="697865" algn="l"/>
                <a:tab pos="699135" algn="l"/>
              </a:tabLst>
            </a:pPr>
            <a:r>
              <a:rPr lang="en-US" sz="8000" spc="-5" dirty="0">
                <a:solidFill>
                  <a:srgbClr val="BB562C"/>
                </a:solidFill>
                <a:latin typeface="Carlito"/>
                <a:cs typeface="Carlito"/>
              </a:rPr>
              <a:t>Combined </a:t>
            </a:r>
            <a:r>
              <a:rPr lang="en-US" sz="8000" spc="-20" dirty="0">
                <a:solidFill>
                  <a:srgbClr val="BB562C"/>
                </a:solidFill>
                <a:latin typeface="Carlito"/>
                <a:cs typeface="Carlito"/>
              </a:rPr>
              <a:t>data from </a:t>
            </a:r>
            <a:r>
              <a:rPr lang="en-US" sz="8000" spc="-5" dirty="0">
                <a:solidFill>
                  <a:srgbClr val="BB562C"/>
                </a:solidFill>
                <a:latin typeface="Carlito"/>
                <a:cs typeface="Carlito"/>
              </a:rPr>
              <a:t>SpaceX public </a:t>
            </a:r>
            <a:r>
              <a:rPr lang="en-US" sz="8000" dirty="0">
                <a:solidFill>
                  <a:srgbClr val="BB562C"/>
                </a:solidFill>
                <a:latin typeface="Carlito"/>
                <a:cs typeface="Carlito"/>
              </a:rPr>
              <a:t>API and </a:t>
            </a:r>
            <a:r>
              <a:rPr lang="en-US" sz="8000" spc="-5" dirty="0">
                <a:solidFill>
                  <a:srgbClr val="BB562C"/>
                </a:solidFill>
                <a:latin typeface="Carlito"/>
                <a:cs typeface="Carlito"/>
              </a:rPr>
              <a:t>SpaceX Wikipedia</a:t>
            </a:r>
            <a:r>
              <a:rPr lang="en-US" sz="8000" spc="15" dirty="0">
                <a:solidFill>
                  <a:srgbClr val="BB562C"/>
                </a:solidFill>
                <a:latin typeface="Carlito"/>
                <a:cs typeface="Carlito"/>
              </a:rPr>
              <a:t> </a:t>
            </a:r>
            <a:r>
              <a:rPr lang="en-US" sz="8000" spc="-5" dirty="0">
                <a:solidFill>
                  <a:srgbClr val="BB562C"/>
                </a:solidFill>
                <a:latin typeface="Carlito"/>
                <a:cs typeface="Carlito"/>
              </a:rPr>
              <a:t>page</a:t>
            </a:r>
            <a:endParaRPr lang="en-US" sz="8000" dirty="0">
              <a:latin typeface="Carlito"/>
              <a:cs typeface="Carlito"/>
            </a:endParaRPr>
          </a:p>
          <a:p>
            <a:pPr>
              <a:lnSpc>
                <a:spcPct val="120000"/>
              </a:lnSpc>
              <a:spcBef>
                <a:spcPts val="1400"/>
              </a:spcBef>
            </a:pPr>
            <a:r>
              <a:rPr lang="en-US" sz="8800" dirty="0">
                <a:solidFill>
                  <a:schemeClr val="accent3">
                    <a:lumMod val="25000"/>
                  </a:schemeClr>
                </a:solidFill>
                <a:latin typeface="Abadi"/>
              </a:rPr>
              <a:t>Perform data wrangling</a:t>
            </a:r>
          </a:p>
          <a:p>
            <a:pPr marL="698500" lvl="1" indent="-229235">
              <a:lnSpc>
                <a:spcPct val="100000"/>
              </a:lnSpc>
              <a:spcBef>
                <a:spcPts val="315"/>
              </a:spcBef>
              <a:tabLst>
                <a:tab pos="697865" algn="l"/>
                <a:tab pos="699135" algn="l"/>
              </a:tabLst>
            </a:pPr>
            <a:r>
              <a:rPr lang="en-US" sz="8000" spc="-5" dirty="0">
                <a:solidFill>
                  <a:srgbClr val="BB562C"/>
                </a:solidFill>
                <a:latin typeface="Carlito"/>
                <a:cs typeface="Carlito"/>
              </a:rPr>
              <a:t>Classifying true landings </a:t>
            </a:r>
            <a:r>
              <a:rPr lang="en-US" sz="8000" dirty="0">
                <a:solidFill>
                  <a:srgbClr val="BB562C"/>
                </a:solidFill>
                <a:latin typeface="Carlito"/>
                <a:cs typeface="Carlito"/>
              </a:rPr>
              <a:t>as </a:t>
            </a:r>
            <a:r>
              <a:rPr lang="en-US" sz="8000" spc="-5" dirty="0">
                <a:solidFill>
                  <a:srgbClr val="BB562C"/>
                </a:solidFill>
                <a:latin typeface="Carlito"/>
                <a:cs typeface="Carlito"/>
              </a:rPr>
              <a:t>successful </a:t>
            </a:r>
            <a:r>
              <a:rPr lang="en-US" sz="8000" dirty="0">
                <a:solidFill>
                  <a:srgbClr val="BB562C"/>
                </a:solidFill>
                <a:latin typeface="Carlito"/>
                <a:cs typeface="Carlito"/>
              </a:rPr>
              <a:t>and </a:t>
            </a:r>
            <a:r>
              <a:rPr lang="en-US" sz="8000" spc="-10" dirty="0">
                <a:solidFill>
                  <a:srgbClr val="BB562C"/>
                </a:solidFill>
                <a:latin typeface="Carlito"/>
                <a:cs typeface="Carlito"/>
              </a:rPr>
              <a:t>unsuccessful</a:t>
            </a:r>
            <a:r>
              <a:rPr lang="en-US" sz="8000" spc="-50" dirty="0">
                <a:solidFill>
                  <a:srgbClr val="BB562C"/>
                </a:solidFill>
                <a:latin typeface="Carlito"/>
                <a:cs typeface="Carlito"/>
              </a:rPr>
              <a:t> </a:t>
            </a:r>
            <a:r>
              <a:rPr lang="en-US" sz="8000" spc="-5" dirty="0">
                <a:solidFill>
                  <a:srgbClr val="BB562C"/>
                </a:solidFill>
                <a:latin typeface="Carlito"/>
                <a:cs typeface="Carlito"/>
              </a:rPr>
              <a:t>otherwise</a:t>
            </a:r>
            <a:endParaRPr lang="en-US" sz="8000" dirty="0">
              <a:latin typeface="Carlito"/>
              <a:cs typeface="Carlito"/>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698500" lvl="1" indent="-229235">
              <a:lnSpc>
                <a:spcPct val="100000"/>
              </a:lnSpc>
              <a:spcBef>
                <a:spcPts val="325"/>
              </a:spcBef>
              <a:tabLst>
                <a:tab pos="697865" algn="l"/>
                <a:tab pos="699135" algn="l"/>
              </a:tabLst>
            </a:pPr>
            <a:r>
              <a:rPr lang="en-IN" sz="8000" spc="-45" dirty="0">
                <a:solidFill>
                  <a:srgbClr val="BB562C"/>
                </a:solidFill>
                <a:latin typeface="Carlito"/>
                <a:cs typeface="Carlito"/>
              </a:rPr>
              <a:t>Tuned </a:t>
            </a:r>
            <a:r>
              <a:rPr lang="en-IN" sz="8000" dirty="0">
                <a:solidFill>
                  <a:srgbClr val="BB562C"/>
                </a:solidFill>
                <a:latin typeface="Carlito"/>
                <a:cs typeface="Carlito"/>
              </a:rPr>
              <a:t>models </a:t>
            </a:r>
            <a:r>
              <a:rPr lang="en-IN" sz="8000" spc="-5" dirty="0">
                <a:solidFill>
                  <a:srgbClr val="BB562C"/>
                </a:solidFill>
                <a:latin typeface="Carlito"/>
                <a:cs typeface="Carlito"/>
              </a:rPr>
              <a:t>using</a:t>
            </a:r>
            <a:r>
              <a:rPr lang="en-IN" sz="8000" spc="10" dirty="0">
                <a:solidFill>
                  <a:srgbClr val="BB562C"/>
                </a:solidFill>
                <a:latin typeface="Carlito"/>
                <a:cs typeface="Carlito"/>
              </a:rPr>
              <a:t> </a:t>
            </a:r>
            <a:r>
              <a:rPr lang="en-IN" sz="8000" spc="-20" dirty="0" err="1">
                <a:solidFill>
                  <a:srgbClr val="BB562C"/>
                </a:solidFill>
                <a:latin typeface="Carlito"/>
                <a:cs typeface="Carlito"/>
              </a:rPr>
              <a:t>GridSearchCV</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12700" marR="42545">
              <a:lnSpc>
                <a:spcPts val="2210"/>
              </a:lnSpc>
              <a:spcBef>
                <a:spcPts val="335"/>
              </a:spcBef>
            </a:pP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process </a:t>
            </a:r>
            <a:r>
              <a:rPr lang="en-IN" sz="2400" spc="-25" dirty="0">
                <a:solidFill>
                  <a:srgbClr val="404040"/>
                </a:solidFill>
                <a:latin typeface="Carlito"/>
                <a:cs typeface="Carlito"/>
              </a:rPr>
              <a:t>involved </a:t>
            </a:r>
            <a:r>
              <a:rPr lang="en-IN" sz="2400" dirty="0">
                <a:solidFill>
                  <a:srgbClr val="404040"/>
                </a:solidFill>
                <a:latin typeface="Carlito"/>
                <a:cs typeface="Carlito"/>
              </a:rPr>
              <a:t>a </a:t>
            </a:r>
            <a:r>
              <a:rPr lang="en-IN" sz="2400" spc="-10" dirty="0">
                <a:solidFill>
                  <a:srgbClr val="404040"/>
                </a:solidFill>
                <a:latin typeface="Carlito"/>
                <a:cs typeface="Carlito"/>
              </a:rPr>
              <a:t>combination </a:t>
            </a:r>
            <a:r>
              <a:rPr lang="en-IN" sz="2400" spc="-5" dirty="0">
                <a:solidFill>
                  <a:srgbClr val="404040"/>
                </a:solidFill>
                <a:latin typeface="Carlito"/>
                <a:cs typeface="Carlito"/>
              </a:rPr>
              <a:t>of </a:t>
            </a:r>
            <a:r>
              <a:rPr lang="en-IN" sz="2400" dirty="0">
                <a:solidFill>
                  <a:srgbClr val="404040"/>
                </a:solidFill>
                <a:latin typeface="Carlito"/>
                <a:cs typeface="Carlito"/>
              </a:rPr>
              <a:t>API </a:t>
            </a:r>
            <a:r>
              <a:rPr lang="en-IN" sz="2400" spc="-20" dirty="0">
                <a:solidFill>
                  <a:srgbClr val="404040"/>
                </a:solidFill>
                <a:latin typeface="Carlito"/>
                <a:cs typeface="Carlito"/>
              </a:rPr>
              <a:t>requests from </a:t>
            </a:r>
            <a:r>
              <a:rPr lang="en-IN" sz="2400" dirty="0">
                <a:solidFill>
                  <a:srgbClr val="404040"/>
                </a:solidFill>
                <a:latin typeface="Carlito"/>
                <a:cs typeface="Carlito"/>
              </a:rPr>
              <a:t>Space X </a:t>
            </a:r>
            <a:r>
              <a:rPr lang="en-IN" sz="2400" spc="-5" dirty="0">
                <a:solidFill>
                  <a:srgbClr val="404040"/>
                </a:solidFill>
                <a:latin typeface="Carlito"/>
                <a:cs typeface="Carlito"/>
              </a:rPr>
              <a:t>public </a:t>
            </a:r>
            <a:r>
              <a:rPr lang="en-IN" sz="2400" dirty="0">
                <a:solidFill>
                  <a:srgbClr val="404040"/>
                </a:solidFill>
                <a:latin typeface="Carlito"/>
                <a:cs typeface="Carlito"/>
              </a:rPr>
              <a:t>API and </a:t>
            </a:r>
            <a:r>
              <a:rPr lang="en-IN" sz="2400" spc="-5" dirty="0">
                <a:solidFill>
                  <a:srgbClr val="404040"/>
                </a:solidFill>
                <a:latin typeface="Carlito"/>
                <a:cs typeface="Carlito"/>
              </a:rPr>
              <a:t>web  scraping </a:t>
            </a:r>
            <a:r>
              <a:rPr lang="en-IN" sz="2400" spc="-25" dirty="0">
                <a:solidFill>
                  <a:srgbClr val="404040"/>
                </a:solidFill>
                <a:latin typeface="Carlito"/>
                <a:cs typeface="Carlito"/>
              </a:rPr>
              <a:t>data </a:t>
            </a:r>
            <a:r>
              <a:rPr lang="en-IN" sz="2400" spc="-20" dirty="0">
                <a:solidFill>
                  <a:srgbClr val="404040"/>
                </a:solidFill>
                <a:latin typeface="Carlito"/>
                <a:cs typeface="Carlito"/>
              </a:rPr>
              <a:t>from </a:t>
            </a:r>
            <a:r>
              <a:rPr lang="en-IN" sz="2400" dirty="0">
                <a:solidFill>
                  <a:srgbClr val="404040"/>
                </a:solidFill>
                <a:latin typeface="Carlito"/>
                <a:cs typeface="Carlito"/>
              </a:rPr>
              <a:t>a </a:t>
            </a:r>
            <a:r>
              <a:rPr lang="en-IN" sz="2400" spc="-5" dirty="0">
                <a:solidFill>
                  <a:srgbClr val="404040"/>
                </a:solidFill>
                <a:latin typeface="Carlito"/>
                <a:cs typeface="Carlito"/>
              </a:rPr>
              <a:t>table in </a:t>
            </a:r>
            <a:r>
              <a:rPr lang="en-IN" sz="2400" dirty="0">
                <a:solidFill>
                  <a:srgbClr val="404040"/>
                </a:solidFill>
                <a:latin typeface="Carlito"/>
                <a:cs typeface="Carlito"/>
              </a:rPr>
              <a:t>Space </a:t>
            </a:r>
            <a:r>
              <a:rPr lang="en-IN" sz="2400" spc="-75" dirty="0">
                <a:solidFill>
                  <a:srgbClr val="404040"/>
                </a:solidFill>
                <a:latin typeface="Carlito"/>
                <a:cs typeface="Carlito"/>
              </a:rPr>
              <a:t>X’s </a:t>
            </a:r>
            <a:r>
              <a:rPr lang="en-IN" sz="2400" dirty="0">
                <a:solidFill>
                  <a:srgbClr val="404040"/>
                </a:solidFill>
                <a:latin typeface="Carlito"/>
                <a:cs typeface="Carlito"/>
              </a:rPr>
              <a:t>Wikipedia</a:t>
            </a:r>
            <a:r>
              <a:rPr lang="en-IN" sz="2400" spc="-100" dirty="0">
                <a:solidFill>
                  <a:srgbClr val="404040"/>
                </a:solidFill>
                <a:latin typeface="Carlito"/>
                <a:cs typeface="Carlito"/>
              </a:rPr>
              <a:t> </a:t>
            </a:r>
            <a:r>
              <a:rPr lang="en-IN" sz="2400" spc="-45" dirty="0">
                <a:solidFill>
                  <a:srgbClr val="404040"/>
                </a:solidFill>
                <a:latin typeface="Carlito"/>
                <a:cs typeface="Carlito"/>
              </a:rPr>
              <a:t>entry.</a:t>
            </a:r>
            <a:endParaRPr lang="en-IN" sz="2400" dirty="0">
              <a:latin typeface="Carlito"/>
              <a:cs typeface="Carlito"/>
            </a:endParaRPr>
          </a:p>
          <a:p>
            <a:pPr marL="12700" marR="356235">
              <a:lnSpc>
                <a:spcPts val="2300"/>
              </a:lnSpc>
              <a:spcBef>
                <a:spcPts val="1115"/>
              </a:spcBef>
            </a:pPr>
            <a:r>
              <a:rPr lang="en-IN" sz="2400" spc="-5" dirty="0">
                <a:solidFill>
                  <a:srgbClr val="404040"/>
                </a:solidFill>
                <a:latin typeface="Carlito"/>
                <a:cs typeface="Carlito"/>
              </a:rPr>
              <a:t>The </a:t>
            </a:r>
            <a:r>
              <a:rPr lang="en-IN" sz="2400" spc="-20" dirty="0">
                <a:solidFill>
                  <a:srgbClr val="404040"/>
                </a:solidFill>
                <a:latin typeface="Carlito"/>
                <a:cs typeface="Carlito"/>
              </a:rPr>
              <a:t>next </a:t>
            </a:r>
            <a:r>
              <a:rPr lang="en-IN" sz="2400" spc="-5" dirty="0">
                <a:solidFill>
                  <a:srgbClr val="404040"/>
                </a:solidFill>
                <a:latin typeface="Carlito"/>
                <a:cs typeface="Carlito"/>
              </a:rPr>
              <a:t>slide will show </a:t>
            </a:r>
            <a:r>
              <a:rPr lang="en-IN" sz="2400" dirty="0">
                <a:solidFill>
                  <a:srgbClr val="404040"/>
                </a:solidFill>
                <a:latin typeface="Carlito"/>
                <a:cs typeface="Carlito"/>
              </a:rPr>
              <a:t>the </a:t>
            </a:r>
            <a:r>
              <a:rPr lang="en-IN" sz="2400" spc="-5" dirty="0">
                <a:solidFill>
                  <a:srgbClr val="404040"/>
                </a:solidFill>
                <a:latin typeface="Carlito"/>
                <a:cs typeface="Carlito"/>
              </a:rPr>
              <a:t>flowchart of </a:t>
            </a: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from </a:t>
            </a:r>
            <a:r>
              <a:rPr lang="en-IN" sz="2400" dirty="0">
                <a:solidFill>
                  <a:srgbClr val="404040"/>
                </a:solidFill>
                <a:latin typeface="Carlito"/>
                <a:cs typeface="Carlito"/>
              </a:rPr>
              <a:t>API and the </a:t>
            </a:r>
            <a:r>
              <a:rPr lang="en-IN" sz="2400" spc="-5" dirty="0">
                <a:solidFill>
                  <a:srgbClr val="404040"/>
                </a:solidFill>
                <a:latin typeface="Carlito"/>
                <a:cs typeface="Carlito"/>
              </a:rPr>
              <a:t>one </a:t>
            </a:r>
            <a:r>
              <a:rPr lang="en-IN" sz="2400" spc="-20" dirty="0">
                <a:solidFill>
                  <a:srgbClr val="404040"/>
                </a:solidFill>
                <a:latin typeface="Carlito"/>
                <a:cs typeface="Carlito"/>
              </a:rPr>
              <a:t>after </a:t>
            </a:r>
            <a:r>
              <a:rPr lang="en-IN" sz="2400" spc="-5" dirty="0">
                <a:solidFill>
                  <a:srgbClr val="404040"/>
                </a:solidFill>
                <a:latin typeface="Carlito"/>
                <a:cs typeface="Carlito"/>
              </a:rPr>
              <a:t>will show  </a:t>
            </a:r>
            <a:r>
              <a:rPr lang="en-IN" sz="2400" dirty="0">
                <a:solidFill>
                  <a:srgbClr val="404040"/>
                </a:solidFill>
                <a:latin typeface="Carlito"/>
                <a:cs typeface="Carlito"/>
              </a:rPr>
              <a:t>the </a:t>
            </a:r>
            <a:r>
              <a:rPr lang="en-IN" sz="2400" spc="-5" dirty="0">
                <a:solidFill>
                  <a:srgbClr val="404040"/>
                </a:solidFill>
                <a:latin typeface="Carlito"/>
                <a:cs typeface="Carlito"/>
              </a:rPr>
              <a:t>flowchart of </a:t>
            </a:r>
            <a:r>
              <a:rPr lang="en-IN" sz="2400" spc="-25" dirty="0">
                <a:solidFill>
                  <a:srgbClr val="404040"/>
                </a:solidFill>
                <a:latin typeface="Carlito"/>
                <a:cs typeface="Carlito"/>
              </a:rPr>
              <a:t>data </a:t>
            </a:r>
            <a:r>
              <a:rPr lang="en-IN" sz="2400" spc="-5" dirty="0">
                <a:solidFill>
                  <a:srgbClr val="404040"/>
                </a:solidFill>
                <a:latin typeface="Carlito"/>
                <a:cs typeface="Carlito"/>
              </a:rPr>
              <a:t>collection </a:t>
            </a:r>
            <a:r>
              <a:rPr lang="en-IN" sz="2400" spc="-20" dirty="0">
                <a:solidFill>
                  <a:srgbClr val="404040"/>
                </a:solidFill>
                <a:latin typeface="Carlito"/>
                <a:cs typeface="Carlito"/>
              </a:rPr>
              <a:t>from</a:t>
            </a:r>
            <a:r>
              <a:rPr lang="en-IN" sz="2400" spc="-110" dirty="0">
                <a:solidFill>
                  <a:srgbClr val="404040"/>
                </a:solidFill>
                <a:latin typeface="Carlito"/>
                <a:cs typeface="Carlito"/>
              </a:rPr>
              <a:t> </a:t>
            </a:r>
            <a:r>
              <a:rPr lang="en-IN" sz="2400" spc="-10" dirty="0" err="1">
                <a:solidFill>
                  <a:srgbClr val="404040"/>
                </a:solidFill>
                <a:latin typeface="Carlito"/>
                <a:cs typeface="Carlito"/>
              </a:rPr>
              <a:t>webscraping</a:t>
            </a:r>
            <a:r>
              <a:rPr lang="en-IN" sz="2400" spc="-10" dirty="0">
                <a:solidFill>
                  <a:srgbClr val="404040"/>
                </a:solidFill>
                <a:latin typeface="Carlito"/>
                <a:cs typeface="Carlito"/>
              </a:rPr>
              <a:t>.</a:t>
            </a:r>
            <a:endParaRPr lang="en-IN" sz="2400" dirty="0">
              <a:latin typeface="Carlito"/>
              <a:cs typeface="Carlito"/>
            </a:endParaRPr>
          </a:p>
          <a:p>
            <a:pPr marL="12700">
              <a:lnSpc>
                <a:spcPct val="100000"/>
              </a:lnSpc>
              <a:spcBef>
                <a:spcPts val="1145"/>
              </a:spcBef>
            </a:pPr>
            <a:r>
              <a:rPr lang="en-IN" sz="2400" u="heavy" dirty="0">
                <a:solidFill>
                  <a:srgbClr val="404040"/>
                </a:solidFill>
                <a:uFill>
                  <a:solidFill>
                    <a:srgbClr val="404040"/>
                  </a:solidFill>
                </a:uFill>
                <a:latin typeface="Carlito"/>
                <a:cs typeface="Carlito"/>
              </a:rPr>
              <a:t>Space X API </a:t>
            </a:r>
            <a:r>
              <a:rPr lang="en-IN" sz="2400" u="heavy" spc="-25" dirty="0">
                <a:solidFill>
                  <a:srgbClr val="404040"/>
                </a:solidFill>
                <a:uFill>
                  <a:solidFill>
                    <a:srgbClr val="404040"/>
                  </a:solidFill>
                </a:uFill>
                <a:latin typeface="Carlito"/>
                <a:cs typeface="Carlito"/>
              </a:rPr>
              <a:t>Data</a:t>
            </a:r>
            <a:r>
              <a:rPr lang="en-IN" sz="2400" u="heavy" spc="-9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Columns:</a:t>
            </a:r>
            <a:endParaRPr lang="en-IN" sz="2400" dirty="0">
              <a:latin typeface="Carlito"/>
              <a:cs typeface="Carlito"/>
            </a:endParaRPr>
          </a:p>
          <a:p>
            <a:pPr marL="12700">
              <a:lnSpc>
                <a:spcPts val="2300"/>
              </a:lnSpc>
              <a:spcBef>
                <a:spcPts val="1200"/>
              </a:spcBef>
            </a:pPr>
            <a:r>
              <a:rPr lang="en-IN" sz="2400" spc="-30" dirty="0" err="1">
                <a:solidFill>
                  <a:srgbClr val="404040"/>
                </a:solidFill>
                <a:latin typeface="Carlito"/>
                <a:cs typeface="Carlito"/>
              </a:rPr>
              <a:t>FlightNumber</a:t>
            </a:r>
            <a:r>
              <a:rPr lang="en-IN" sz="2400" spc="-30" dirty="0">
                <a:solidFill>
                  <a:srgbClr val="404040"/>
                </a:solidFill>
                <a:latin typeface="Carlito"/>
                <a:cs typeface="Carlito"/>
              </a:rPr>
              <a:t>, </a:t>
            </a:r>
            <a:r>
              <a:rPr lang="en-IN" sz="2400" spc="-20" dirty="0">
                <a:solidFill>
                  <a:srgbClr val="404040"/>
                </a:solidFill>
                <a:latin typeface="Carlito"/>
                <a:cs typeface="Carlito"/>
              </a:rPr>
              <a:t>Date, </a:t>
            </a:r>
            <a:r>
              <a:rPr lang="en-IN" sz="2400" spc="-25" dirty="0" err="1">
                <a:solidFill>
                  <a:srgbClr val="404040"/>
                </a:solidFill>
                <a:latin typeface="Carlito"/>
                <a:cs typeface="Carlito"/>
              </a:rPr>
              <a:t>BoosterVersion</a:t>
            </a:r>
            <a:r>
              <a:rPr lang="en-IN" sz="2400" spc="-25" dirty="0">
                <a:solidFill>
                  <a:srgbClr val="404040"/>
                </a:solidFill>
                <a:latin typeface="Carlito"/>
                <a:cs typeface="Carlito"/>
              </a:rPr>
              <a:t>, </a:t>
            </a:r>
            <a:r>
              <a:rPr lang="en-IN" sz="2400" spc="-20" dirty="0" err="1">
                <a:solidFill>
                  <a:srgbClr val="404040"/>
                </a:solidFill>
                <a:latin typeface="Carlito"/>
                <a:cs typeface="Carlito"/>
              </a:rPr>
              <a:t>PayloadMass</a:t>
            </a:r>
            <a:r>
              <a:rPr lang="en-IN" sz="2400" spc="-20" dirty="0">
                <a:solidFill>
                  <a:srgbClr val="404040"/>
                </a:solidFill>
                <a:latin typeface="Carlito"/>
                <a:cs typeface="Carlito"/>
              </a:rPr>
              <a:t>, </a:t>
            </a:r>
            <a:r>
              <a:rPr lang="en-IN" sz="2400" spc="-5" dirty="0">
                <a:solidFill>
                  <a:srgbClr val="404040"/>
                </a:solidFill>
                <a:latin typeface="Carlito"/>
                <a:cs typeface="Carlito"/>
              </a:rPr>
              <a:t>Orbit, </a:t>
            </a:r>
            <a:r>
              <a:rPr lang="en-IN" sz="2400" spc="-5" dirty="0" err="1">
                <a:solidFill>
                  <a:srgbClr val="404040"/>
                </a:solidFill>
                <a:latin typeface="Carlito"/>
                <a:cs typeface="Carlito"/>
              </a:rPr>
              <a:t>LaunchSite</a:t>
            </a:r>
            <a:r>
              <a:rPr lang="en-IN" sz="2400" spc="-5" dirty="0">
                <a:solidFill>
                  <a:srgbClr val="404040"/>
                </a:solidFill>
                <a:latin typeface="Carlito"/>
                <a:cs typeface="Carlito"/>
              </a:rPr>
              <a:t>, </a:t>
            </a:r>
            <a:r>
              <a:rPr lang="en-IN" sz="2400" spc="-15" dirty="0">
                <a:solidFill>
                  <a:srgbClr val="404040"/>
                </a:solidFill>
                <a:latin typeface="Carlito"/>
                <a:cs typeface="Carlito"/>
              </a:rPr>
              <a:t>Outcome, </a:t>
            </a:r>
            <a:r>
              <a:rPr lang="en-IN" sz="2400" spc="-5" dirty="0">
                <a:solidFill>
                  <a:srgbClr val="404040"/>
                </a:solidFill>
                <a:latin typeface="Carlito"/>
                <a:cs typeface="Carlito"/>
              </a:rPr>
              <a:t>Flights,</a:t>
            </a:r>
            <a:r>
              <a:rPr lang="en-IN" sz="2400" spc="55" dirty="0">
                <a:solidFill>
                  <a:srgbClr val="404040"/>
                </a:solidFill>
                <a:latin typeface="Carlito"/>
                <a:cs typeface="Carlito"/>
              </a:rPr>
              <a:t> </a:t>
            </a:r>
            <a:r>
              <a:rPr lang="en-IN" sz="2400" dirty="0" err="1">
                <a:solidFill>
                  <a:srgbClr val="404040"/>
                </a:solidFill>
                <a:latin typeface="Carlito"/>
                <a:cs typeface="Carlito"/>
              </a:rPr>
              <a:t>GridFins</a:t>
            </a:r>
            <a:r>
              <a:rPr lang="en-IN" sz="2400" dirty="0">
                <a:solidFill>
                  <a:srgbClr val="404040"/>
                </a:solidFill>
                <a:latin typeface="Carlito"/>
                <a:cs typeface="Carlito"/>
              </a:rPr>
              <a:t>,</a:t>
            </a:r>
            <a:endParaRPr lang="en-IN" sz="2400" dirty="0">
              <a:latin typeface="Carlito"/>
              <a:cs typeface="Carlito"/>
            </a:endParaRPr>
          </a:p>
          <a:p>
            <a:pPr marL="12700">
              <a:lnSpc>
                <a:spcPts val="2300"/>
              </a:lnSpc>
            </a:pPr>
            <a:r>
              <a:rPr lang="en-IN" sz="2400" spc="-5" dirty="0">
                <a:solidFill>
                  <a:srgbClr val="404040"/>
                </a:solidFill>
                <a:latin typeface="Carlito"/>
                <a:cs typeface="Carlito"/>
              </a:rPr>
              <a:t>Reused, Legs, </a:t>
            </a:r>
            <a:r>
              <a:rPr lang="en-IN" sz="2400" spc="-10" dirty="0" err="1">
                <a:solidFill>
                  <a:srgbClr val="404040"/>
                </a:solidFill>
                <a:latin typeface="Carlito"/>
                <a:cs typeface="Carlito"/>
              </a:rPr>
              <a:t>LandingPad</a:t>
            </a:r>
            <a:r>
              <a:rPr lang="en-IN" sz="2400" spc="-10" dirty="0">
                <a:solidFill>
                  <a:srgbClr val="404040"/>
                </a:solidFill>
                <a:latin typeface="Carlito"/>
                <a:cs typeface="Carlito"/>
              </a:rPr>
              <a:t>, </a:t>
            </a:r>
            <a:r>
              <a:rPr lang="en-IN" sz="2400" dirty="0">
                <a:solidFill>
                  <a:srgbClr val="404040"/>
                </a:solidFill>
                <a:latin typeface="Carlito"/>
                <a:cs typeface="Carlito"/>
              </a:rPr>
              <a:t>Block, </a:t>
            </a:r>
            <a:r>
              <a:rPr lang="en-IN" sz="2400" spc="-10" dirty="0" err="1">
                <a:solidFill>
                  <a:srgbClr val="404040"/>
                </a:solidFill>
                <a:latin typeface="Carlito"/>
                <a:cs typeface="Carlito"/>
              </a:rPr>
              <a:t>ReusedCount</a:t>
            </a:r>
            <a:r>
              <a:rPr lang="en-IN" sz="2400" spc="-10" dirty="0">
                <a:solidFill>
                  <a:srgbClr val="404040"/>
                </a:solidFill>
                <a:latin typeface="Carlito"/>
                <a:cs typeface="Carlito"/>
              </a:rPr>
              <a:t>, </a:t>
            </a:r>
            <a:r>
              <a:rPr lang="en-IN" sz="2400" spc="-5" dirty="0">
                <a:solidFill>
                  <a:srgbClr val="404040"/>
                </a:solidFill>
                <a:latin typeface="Carlito"/>
                <a:cs typeface="Carlito"/>
              </a:rPr>
              <a:t>Serial, Longitude,</a:t>
            </a:r>
            <a:r>
              <a:rPr lang="en-IN" sz="2400" spc="-229" dirty="0">
                <a:solidFill>
                  <a:srgbClr val="404040"/>
                </a:solidFill>
                <a:latin typeface="Carlito"/>
                <a:cs typeface="Carlito"/>
              </a:rPr>
              <a:t> </a:t>
            </a:r>
            <a:r>
              <a:rPr lang="en-IN" sz="2400" spc="-5" dirty="0">
                <a:solidFill>
                  <a:srgbClr val="404040"/>
                </a:solidFill>
                <a:latin typeface="Carlito"/>
                <a:cs typeface="Carlito"/>
              </a:rPr>
              <a:t>Latitude</a:t>
            </a:r>
            <a:endParaRPr lang="en-IN" sz="2400" dirty="0">
              <a:latin typeface="Carlito"/>
              <a:cs typeface="Carlito"/>
            </a:endParaRPr>
          </a:p>
          <a:p>
            <a:pPr marL="12700">
              <a:lnSpc>
                <a:spcPct val="100000"/>
              </a:lnSpc>
              <a:spcBef>
                <a:spcPts val="1105"/>
              </a:spcBef>
            </a:pPr>
            <a:r>
              <a:rPr lang="en-IN" sz="2400" u="heavy" dirty="0">
                <a:solidFill>
                  <a:srgbClr val="404040"/>
                </a:solidFill>
                <a:uFill>
                  <a:solidFill>
                    <a:srgbClr val="404040"/>
                  </a:solidFill>
                </a:uFill>
                <a:latin typeface="Carlito"/>
                <a:cs typeface="Carlito"/>
              </a:rPr>
              <a:t>Wikipedia </a:t>
            </a:r>
            <a:r>
              <a:rPr lang="en-IN" sz="2400" u="heavy" spc="-25" dirty="0" err="1">
                <a:solidFill>
                  <a:srgbClr val="404040"/>
                </a:solidFill>
                <a:uFill>
                  <a:solidFill>
                    <a:srgbClr val="404040"/>
                  </a:solidFill>
                </a:uFill>
                <a:latin typeface="Carlito"/>
                <a:cs typeface="Carlito"/>
              </a:rPr>
              <a:t>Webscrape</a:t>
            </a:r>
            <a:r>
              <a:rPr lang="en-IN" sz="2400" u="heavy" spc="-25" dirty="0">
                <a:solidFill>
                  <a:srgbClr val="404040"/>
                </a:solidFill>
                <a:uFill>
                  <a:solidFill>
                    <a:srgbClr val="404040"/>
                  </a:solidFill>
                </a:uFill>
                <a:latin typeface="Carlito"/>
                <a:cs typeface="Carlito"/>
              </a:rPr>
              <a:t> Data</a:t>
            </a:r>
            <a:r>
              <a:rPr lang="en-IN" sz="2400" u="heavy" spc="-125" dirty="0">
                <a:solidFill>
                  <a:srgbClr val="404040"/>
                </a:solidFill>
                <a:uFill>
                  <a:solidFill>
                    <a:srgbClr val="404040"/>
                  </a:solidFill>
                </a:uFill>
                <a:latin typeface="Carlito"/>
                <a:cs typeface="Carlito"/>
              </a:rPr>
              <a:t> </a:t>
            </a:r>
            <a:r>
              <a:rPr lang="en-IN" sz="2400" u="heavy" spc="-5" dirty="0">
                <a:solidFill>
                  <a:srgbClr val="404040"/>
                </a:solidFill>
                <a:uFill>
                  <a:solidFill>
                    <a:srgbClr val="404040"/>
                  </a:solidFill>
                </a:uFill>
                <a:latin typeface="Carlito"/>
                <a:cs typeface="Carlito"/>
              </a:rPr>
              <a:t>Columns:</a:t>
            </a:r>
            <a:endParaRPr lang="en-IN" sz="2400" dirty="0">
              <a:latin typeface="Carlito"/>
              <a:cs typeface="Carlito"/>
            </a:endParaRPr>
          </a:p>
          <a:p>
            <a:pPr marL="12700" marR="837565">
              <a:lnSpc>
                <a:spcPts val="2200"/>
              </a:lnSpc>
              <a:spcBef>
                <a:spcPts val="1440"/>
              </a:spcBef>
            </a:pPr>
            <a:r>
              <a:rPr lang="en-IN" sz="2400" spc="-15" dirty="0">
                <a:solidFill>
                  <a:srgbClr val="404040"/>
                </a:solidFill>
                <a:latin typeface="Carlito"/>
                <a:cs typeface="Carlito"/>
              </a:rPr>
              <a:t>Flight </a:t>
            </a:r>
            <a:r>
              <a:rPr lang="en-IN" sz="2400" dirty="0">
                <a:solidFill>
                  <a:srgbClr val="404040"/>
                </a:solidFill>
                <a:latin typeface="Carlito"/>
                <a:cs typeface="Carlito"/>
              </a:rPr>
              <a:t>No., </a:t>
            </a:r>
            <a:r>
              <a:rPr lang="en-IN" sz="2400" spc="-5" dirty="0">
                <a:solidFill>
                  <a:srgbClr val="404040"/>
                </a:solidFill>
                <a:latin typeface="Carlito"/>
                <a:cs typeface="Carlito"/>
              </a:rPr>
              <a:t>Launch </a:t>
            </a:r>
            <a:r>
              <a:rPr lang="en-IN" sz="2400" spc="-20" dirty="0">
                <a:solidFill>
                  <a:srgbClr val="404040"/>
                </a:solidFill>
                <a:latin typeface="Carlito"/>
                <a:cs typeface="Carlito"/>
              </a:rPr>
              <a:t>site, </a:t>
            </a:r>
            <a:r>
              <a:rPr lang="en-IN" sz="2400" spc="-25" dirty="0">
                <a:solidFill>
                  <a:srgbClr val="404040"/>
                </a:solidFill>
                <a:latin typeface="Carlito"/>
                <a:cs typeface="Carlito"/>
              </a:rPr>
              <a:t>Payload, </a:t>
            </a:r>
            <a:r>
              <a:rPr lang="en-IN" sz="2400" spc="-20" dirty="0" err="1">
                <a:solidFill>
                  <a:srgbClr val="404040"/>
                </a:solidFill>
                <a:latin typeface="Carlito"/>
                <a:cs typeface="Carlito"/>
              </a:rPr>
              <a:t>PayloadMass</a:t>
            </a:r>
            <a:r>
              <a:rPr lang="en-IN" sz="2400" spc="-20" dirty="0">
                <a:solidFill>
                  <a:srgbClr val="404040"/>
                </a:solidFill>
                <a:latin typeface="Carlito"/>
                <a:cs typeface="Carlito"/>
              </a:rPr>
              <a:t>, </a:t>
            </a:r>
            <a:r>
              <a:rPr lang="en-IN" sz="2400" spc="-5" dirty="0">
                <a:solidFill>
                  <a:srgbClr val="404040"/>
                </a:solidFill>
                <a:latin typeface="Carlito"/>
                <a:cs typeface="Carlito"/>
              </a:rPr>
              <a:t>Orbit, </a:t>
            </a:r>
            <a:r>
              <a:rPr lang="en-IN" sz="2400" spc="-60" dirty="0">
                <a:solidFill>
                  <a:srgbClr val="404040"/>
                </a:solidFill>
                <a:latin typeface="Carlito"/>
                <a:cs typeface="Carlito"/>
              </a:rPr>
              <a:t>Customer, </a:t>
            </a:r>
            <a:r>
              <a:rPr lang="en-IN" sz="2400" spc="-5" dirty="0">
                <a:solidFill>
                  <a:srgbClr val="404040"/>
                </a:solidFill>
                <a:latin typeface="Carlito"/>
                <a:cs typeface="Carlito"/>
              </a:rPr>
              <a:t>Launch </a:t>
            </a:r>
            <a:r>
              <a:rPr lang="en-IN" sz="2400" spc="-15" dirty="0">
                <a:solidFill>
                  <a:srgbClr val="404040"/>
                </a:solidFill>
                <a:latin typeface="Carlito"/>
                <a:cs typeface="Carlito"/>
              </a:rPr>
              <a:t>outcome, </a:t>
            </a:r>
            <a:r>
              <a:rPr lang="en-IN" sz="2400" spc="-45" dirty="0">
                <a:solidFill>
                  <a:srgbClr val="404040"/>
                </a:solidFill>
                <a:latin typeface="Carlito"/>
                <a:cs typeface="Carlito"/>
              </a:rPr>
              <a:t>Version  </a:t>
            </a:r>
            <a:r>
              <a:rPr lang="en-IN" sz="2400" spc="-60" dirty="0">
                <a:solidFill>
                  <a:srgbClr val="404040"/>
                </a:solidFill>
                <a:latin typeface="Carlito"/>
                <a:cs typeface="Carlito"/>
              </a:rPr>
              <a:t>Booster, </a:t>
            </a:r>
            <a:r>
              <a:rPr lang="en-IN" sz="2400" spc="-20" dirty="0">
                <a:solidFill>
                  <a:srgbClr val="404040"/>
                </a:solidFill>
                <a:latin typeface="Carlito"/>
                <a:cs typeface="Carlito"/>
              </a:rPr>
              <a:t>Booster </a:t>
            </a:r>
            <a:r>
              <a:rPr lang="en-IN" sz="2400" dirty="0">
                <a:solidFill>
                  <a:srgbClr val="404040"/>
                </a:solidFill>
                <a:latin typeface="Carlito"/>
                <a:cs typeface="Carlito"/>
              </a:rPr>
              <a:t>landing, </a:t>
            </a:r>
            <a:r>
              <a:rPr lang="en-IN" sz="2400" spc="-20" dirty="0">
                <a:solidFill>
                  <a:srgbClr val="404040"/>
                </a:solidFill>
                <a:latin typeface="Carlito"/>
                <a:cs typeface="Carlito"/>
              </a:rPr>
              <a:t>Date,</a:t>
            </a:r>
            <a:r>
              <a:rPr lang="en-IN" sz="2400" spc="40" dirty="0">
                <a:solidFill>
                  <a:srgbClr val="404040"/>
                </a:solidFill>
                <a:latin typeface="Carlito"/>
                <a:cs typeface="Carlito"/>
              </a:rPr>
              <a:t> </a:t>
            </a:r>
            <a:r>
              <a:rPr lang="en-IN" sz="2400" spc="-5" dirty="0">
                <a:solidFill>
                  <a:srgbClr val="404040"/>
                </a:solidFill>
                <a:latin typeface="Carlito"/>
                <a:cs typeface="Carlito"/>
              </a:rPr>
              <a:t>Time</a:t>
            </a:r>
            <a:endParaRPr lang="en-IN" sz="2400" dirty="0">
              <a:latin typeface="Carlito"/>
              <a:cs typeface="Carlito"/>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14954" y="1456508"/>
            <a:ext cx="6928003" cy="516070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4691"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https://github.com/nameisnamish/IBM_Data_Science_Final_Assignment_of_Applied_Data_Science_Capstone/blob/main/Module%201/jupyter-labs-spacex-data-collection-api.ipynb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35" name="object 6">
            <a:extLst>
              <a:ext uri="{FF2B5EF4-FFF2-40B4-BE49-F238E27FC236}">
                <a16:creationId xmlns:a16="http://schemas.microsoft.com/office/drawing/2014/main" id="{6821048E-B0C8-CF6F-BE4A-D93D17D3E4D1}"/>
              </a:ext>
            </a:extLst>
          </p:cNvPr>
          <p:cNvSpPr/>
          <p:nvPr/>
        </p:nvSpPr>
        <p:spPr>
          <a:xfrm>
            <a:off x="5575683" y="2267073"/>
            <a:ext cx="237744" cy="1389888"/>
          </a:xfrm>
          <a:prstGeom prst="rect">
            <a:avLst/>
          </a:prstGeom>
          <a:blipFill>
            <a:blip r:embed="rId3" cstate="print"/>
            <a:stretch>
              <a:fillRect/>
            </a:stretch>
          </a:blipFill>
        </p:spPr>
        <p:txBody>
          <a:bodyPr wrap="square" lIns="0" tIns="0" rIns="0" bIns="0" rtlCol="0"/>
          <a:lstStyle/>
          <a:p>
            <a:endParaRPr/>
          </a:p>
        </p:txBody>
      </p:sp>
      <p:grpSp>
        <p:nvGrpSpPr>
          <p:cNvPr id="136" name="object 7">
            <a:extLst>
              <a:ext uri="{FF2B5EF4-FFF2-40B4-BE49-F238E27FC236}">
                <a16:creationId xmlns:a16="http://schemas.microsoft.com/office/drawing/2014/main" id="{68B78A8D-A40D-259C-1001-08C2C69511D6}"/>
              </a:ext>
            </a:extLst>
          </p:cNvPr>
          <p:cNvGrpSpPr/>
          <p:nvPr/>
        </p:nvGrpSpPr>
        <p:grpSpPr>
          <a:xfrm>
            <a:off x="5295266" y="1991230"/>
            <a:ext cx="1851660" cy="1607820"/>
            <a:chOff x="4782311" y="1478280"/>
            <a:chExt cx="1851660" cy="1607820"/>
          </a:xfrm>
        </p:grpSpPr>
        <p:sp>
          <p:nvSpPr>
            <p:cNvPr id="137" name="object 8">
              <a:extLst>
                <a:ext uri="{FF2B5EF4-FFF2-40B4-BE49-F238E27FC236}">
                  <a16:creationId xmlns:a16="http://schemas.microsoft.com/office/drawing/2014/main" id="{F496019A-BD3C-AF32-5E61-E183237521A4}"/>
                </a:ext>
              </a:extLst>
            </p:cNvPr>
            <p:cNvSpPr/>
            <p:nvPr/>
          </p:nvSpPr>
          <p:spPr>
            <a:xfrm>
              <a:off x="5084063" y="1766316"/>
              <a:ext cx="158496" cy="1319784"/>
            </a:xfrm>
            <a:prstGeom prst="rect">
              <a:avLst/>
            </a:prstGeom>
            <a:blipFill>
              <a:blip r:embed="rId4" cstate="print"/>
              <a:stretch>
                <a:fillRect/>
              </a:stretch>
            </a:blipFill>
          </p:spPr>
          <p:txBody>
            <a:bodyPr wrap="square" lIns="0" tIns="0" rIns="0" bIns="0" rtlCol="0"/>
            <a:lstStyle/>
            <a:p>
              <a:endParaRPr/>
            </a:p>
          </p:txBody>
        </p:sp>
        <p:sp>
          <p:nvSpPr>
            <p:cNvPr id="138" name="object 9">
              <a:extLst>
                <a:ext uri="{FF2B5EF4-FFF2-40B4-BE49-F238E27FC236}">
                  <a16:creationId xmlns:a16="http://schemas.microsoft.com/office/drawing/2014/main" id="{C4E5371D-8F42-3F25-4665-8B7546310DF1}"/>
                </a:ext>
              </a:extLst>
            </p:cNvPr>
            <p:cNvSpPr/>
            <p:nvPr/>
          </p:nvSpPr>
          <p:spPr>
            <a:xfrm>
              <a:off x="4782311" y="1478280"/>
              <a:ext cx="1851660" cy="1143000"/>
            </a:xfrm>
            <a:prstGeom prst="rect">
              <a:avLst/>
            </a:prstGeom>
            <a:blipFill>
              <a:blip r:embed="rId5" cstate="print"/>
              <a:stretch>
                <a:fillRect/>
              </a:stretch>
            </a:blipFill>
          </p:spPr>
          <p:txBody>
            <a:bodyPr wrap="square" lIns="0" tIns="0" rIns="0" bIns="0" rtlCol="0"/>
            <a:lstStyle/>
            <a:p>
              <a:endParaRPr/>
            </a:p>
          </p:txBody>
        </p:sp>
        <p:sp>
          <p:nvSpPr>
            <p:cNvPr id="139" name="object 10">
              <a:extLst>
                <a:ext uri="{FF2B5EF4-FFF2-40B4-BE49-F238E27FC236}">
                  <a16:creationId xmlns:a16="http://schemas.microsoft.com/office/drawing/2014/main" id="{3AF85696-700E-1FB3-9962-1800BAE01D76}"/>
                </a:ext>
              </a:extLst>
            </p:cNvPr>
            <p:cNvSpPr/>
            <p:nvPr/>
          </p:nvSpPr>
          <p:spPr>
            <a:xfrm>
              <a:off x="4888991" y="1719072"/>
              <a:ext cx="1677923" cy="696467"/>
            </a:xfrm>
            <a:prstGeom prst="rect">
              <a:avLst/>
            </a:prstGeom>
            <a:blipFill>
              <a:blip r:embed="rId6" cstate="print"/>
              <a:stretch>
                <a:fillRect/>
              </a:stretch>
            </a:blipFill>
          </p:spPr>
          <p:txBody>
            <a:bodyPr wrap="square" lIns="0" tIns="0" rIns="0" bIns="0" rtlCol="0"/>
            <a:lstStyle/>
            <a:p>
              <a:endParaRPr/>
            </a:p>
          </p:txBody>
        </p:sp>
        <p:sp>
          <p:nvSpPr>
            <p:cNvPr id="140" name="object 11">
              <a:extLst>
                <a:ext uri="{FF2B5EF4-FFF2-40B4-BE49-F238E27FC236}">
                  <a16:creationId xmlns:a16="http://schemas.microsoft.com/office/drawing/2014/main" id="{B65915AB-0885-2EA3-929E-25071961AA1A}"/>
                </a:ext>
              </a:extLst>
            </p:cNvPr>
            <p:cNvSpPr/>
            <p:nvPr/>
          </p:nvSpPr>
          <p:spPr>
            <a:xfrm>
              <a:off x="4803647" y="1499616"/>
              <a:ext cx="1772411" cy="1063752"/>
            </a:xfrm>
            <a:prstGeom prst="rect">
              <a:avLst/>
            </a:prstGeom>
            <a:blipFill>
              <a:blip r:embed="rId7" cstate="print"/>
              <a:stretch>
                <a:fillRect/>
              </a:stretch>
            </a:blipFill>
          </p:spPr>
          <p:txBody>
            <a:bodyPr wrap="square" lIns="0" tIns="0" rIns="0" bIns="0" rtlCol="0"/>
            <a:lstStyle/>
            <a:p>
              <a:endParaRPr/>
            </a:p>
          </p:txBody>
        </p:sp>
      </p:grpSp>
      <p:sp>
        <p:nvSpPr>
          <p:cNvPr id="141" name="object 12">
            <a:extLst>
              <a:ext uri="{FF2B5EF4-FFF2-40B4-BE49-F238E27FC236}">
                <a16:creationId xmlns:a16="http://schemas.microsoft.com/office/drawing/2014/main" id="{1FDAC832-CEDB-AF12-9759-D7A91C9CC24B}"/>
              </a:ext>
            </a:extLst>
          </p:cNvPr>
          <p:cNvSpPr txBox="1"/>
          <p:nvPr/>
        </p:nvSpPr>
        <p:spPr>
          <a:xfrm>
            <a:off x="5528820" y="2279011"/>
            <a:ext cx="1327150" cy="462915"/>
          </a:xfrm>
          <a:prstGeom prst="rect">
            <a:avLst/>
          </a:prstGeom>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2" name="object 13">
            <a:extLst>
              <a:ext uri="{FF2B5EF4-FFF2-40B4-BE49-F238E27FC236}">
                <a16:creationId xmlns:a16="http://schemas.microsoft.com/office/drawing/2014/main" id="{20A7B94B-065B-0CC2-F489-469C56F7C890}"/>
              </a:ext>
            </a:extLst>
          </p:cNvPr>
          <p:cNvGrpSpPr/>
          <p:nvPr/>
        </p:nvGrpSpPr>
        <p:grpSpPr>
          <a:xfrm>
            <a:off x="5295266" y="3320157"/>
            <a:ext cx="1851660" cy="1666239"/>
            <a:chOff x="4782311" y="2807207"/>
            <a:chExt cx="1851660" cy="1666239"/>
          </a:xfrm>
        </p:grpSpPr>
        <p:sp>
          <p:nvSpPr>
            <p:cNvPr id="143" name="object 14">
              <a:extLst>
                <a:ext uri="{FF2B5EF4-FFF2-40B4-BE49-F238E27FC236}">
                  <a16:creationId xmlns:a16="http://schemas.microsoft.com/office/drawing/2014/main" id="{FD06AADA-C891-5397-1B0C-4ED3CEDF81AF}"/>
                </a:ext>
              </a:extLst>
            </p:cNvPr>
            <p:cNvSpPr/>
            <p:nvPr/>
          </p:nvSpPr>
          <p:spPr>
            <a:xfrm>
              <a:off x="5062727" y="3073907"/>
              <a:ext cx="237744" cy="1399032"/>
            </a:xfrm>
            <a:prstGeom prst="rect">
              <a:avLst/>
            </a:prstGeom>
            <a:blipFill>
              <a:blip r:embed="rId8" cstate="print"/>
              <a:stretch>
                <a:fillRect/>
              </a:stretch>
            </a:blipFill>
          </p:spPr>
          <p:txBody>
            <a:bodyPr wrap="square" lIns="0" tIns="0" rIns="0" bIns="0" rtlCol="0"/>
            <a:lstStyle/>
            <a:p>
              <a:endParaRPr/>
            </a:p>
          </p:txBody>
        </p:sp>
        <p:sp>
          <p:nvSpPr>
            <p:cNvPr id="144" name="object 15">
              <a:extLst>
                <a:ext uri="{FF2B5EF4-FFF2-40B4-BE49-F238E27FC236}">
                  <a16:creationId xmlns:a16="http://schemas.microsoft.com/office/drawing/2014/main" id="{6FB1D7D3-94B3-6242-227C-C570DEC0D53A}"/>
                </a:ext>
              </a:extLst>
            </p:cNvPr>
            <p:cNvSpPr/>
            <p:nvPr/>
          </p:nvSpPr>
          <p:spPr>
            <a:xfrm>
              <a:off x="5084063" y="3095243"/>
              <a:ext cx="158496" cy="1319784"/>
            </a:xfrm>
            <a:prstGeom prst="rect">
              <a:avLst/>
            </a:prstGeom>
            <a:blipFill>
              <a:blip r:embed="rId4" cstate="print"/>
              <a:stretch>
                <a:fillRect/>
              </a:stretch>
            </a:blipFill>
          </p:spPr>
          <p:txBody>
            <a:bodyPr wrap="square" lIns="0" tIns="0" rIns="0" bIns="0" rtlCol="0"/>
            <a:lstStyle/>
            <a:p>
              <a:endParaRPr/>
            </a:p>
          </p:txBody>
        </p:sp>
        <p:sp>
          <p:nvSpPr>
            <p:cNvPr id="145" name="object 16">
              <a:extLst>
                <a:ext uri="{FF2B5EF4-FFF2-40B4-BE49-F238E27FC236}">
                  <a16:creationId xmlns:a16="http://schemas.microsoft.com/office/drawing/2014/main" id="{88FBAF2A-4262-0336-CEA4-1FC43620FA74}"/>
                </a:ext>
              </a:extLst>
            </p:cNvPr>
            <p:cNvSpPr/>
            <p:nvPr/>
          </p:nvSpPr>
          <p:spPr>
            <a:xfrm>
              <a:off x="4782311" y="2807207"/>
              <a:ext cx="1851660" cy="1143000"/>
            </a:xfrm>
            <a:prstGeom prst="rect">
              <a:avLst/>
            </a:prstGeom>
            <a:blipFill>
              <a:blip r:embed="rId5" cstate="print"/>
              <a:stretch>
                <a:fillRect/>
              </a:stretch>
            </a:blipFill>
          </p:spPr>
          <p:txBody>
            <a:bodyPr wrap="square" lIns="0" tIns="0" rIns="0" bIns="0" rtlCol="0"/>
            <a:lstStyle/>
            <a:p>
              <a:endParaRPr/>
            </a:p>
          </p:txBody>
        </p:sp>
        <p:sp>
          <p:nvSpPr>
            <p:cNvPr id="146" name="object 17">
              <a:extLst>
                <a:ext uri="{FF2B5EF4-FFF2-40B4-BE49-F238E27FC236}">
                  <a16:creationId xmlns:a16="http://schemas.microsoft.com/office/drawing/2014/main" id="{E7E5D836-E373-46C6-D583-11973663EF23}"/>
                </a:ext>
              </a:extLst>
            </p:cNvPr>
            <p:cNvSpPr/>
            <p:nvPr/>
          </p:nvSpPr>
          <p:spPr>
            <a:xfrm>
              <a:off x="4888991" y="2839211"/>
              <a:ext cx="1677923" cy="1115568"/>
            </a:xfrm>
            <a:prstGeom prst="rect">
              <a:avLst/>
            </a:prstGeom>
            <a:blipFill>
              <a:blip r:embed="rId9" cstate="print"/>
              <a:stretch>
                <a:fillRect/>
              </a:stretch>
            </a:blipFill>
          </p:spPr>
          <p:txBody>
            <a:bodyPr wrap="square" lIns="0" tIns="0" rIns="0" bIns="0" rtlCol="0"/>
            <a:lstStyle/>
            <a:p>
              <a:endParaRPr/>
            </a:p>
          </p:txBody>
        </p:sp>
        <p:sp>
          <p:nvSpPr>
            <p:cNvPr id="147" name="object 18">
              <a:extLst>
                <a:ext uri="{FF2B5EF4-FFF2-40B4-BE49-F238E27FC236}">
                  <a16:creationId xmlns:a16="http://schemas.microsoft.com/office/drawing/2014/main" id="{2BF8AF6E-1F22-22D0-B557-664560DD05AC}"/>
                </a:ext>
              </a:extLst>
            </p:cNvPr>
            <p:cNvSpPr/>
            <p:nvPr/>
          </p:nvSpPr>
          <p:spPr>
            <a:xfrm>
              <a:off x="4803647" y="2828543"/>
              <a:ext cx="1772411" cy="1063752"/>
            </a:xfrm>
            <a:prstGeom prst="rect">
              <a:avLst/>
            </a:prstGeom>
            <a:blipFill>
              <a:blip r:embed="rId7" cstate="print"/>
              <a:stretch>
                <a:fillRect/>
              </a:stretch>
            </a:blipFill>
          </p:spPr>
          <p:txBody>
            <a:bodyPr wrap="square" lIns="0" tIns="0" rIns="0" bIns="0" rtlCol="0"/>
            <a:lstStyle/>
            <a:p>
              <a:endParaRPr/>
            </a:p>
          </p:txBody>
        </p:sp>
      </p:grpSp>
      <p:sp>
        <p:nvSpPr>
          <p:cNvPr id="148" name="object 19">
            <a:extLst>
              <a:ext uri="{FF2B5EF4-FFF2-40B4-BE49-F238E27FC236}">
                <a16:creationId xmlns:a16="http://schemas.microsoft.com/office/drawing/2014/main" id="{B9983377-A54B-1D30-F7CD-4A1D0E115078}"/>
              </a:ext>
            </a:extLst>
          </p:cNvPr>
          <p:cNvSpPr txBox="1"/>
          <p:nvPr/>
        </p:nvSpPr>
        <p:spPr>
          <a:xfrm>
            <a:off x="5528820" y="3399533"/>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49" name="object 20">
            <a:extLst>
              <a:ext uri="{FF2B5EF4-FFF2-40B4-BE49-F238E27FC236}">
                <a16:creationId xmlns:a16="http://schemas.microsoft.com/office/drawing/2014/main" id="{4A10D911-8578-65CB-9EE6-962A4829D844}"/>
              </a:ext>
            </a:extLst>
          </p:cNvPr>
          <p:cNvGrpSpPr/>
          <p:nvPr/>
        </p:nvGrpSpPr>
        <p:grpSpPr>
          <a:xfrm>
            <a:off x="5295266" y="4650609"/>
            <a:ext cx="2790825" cy="1141730"/>
            <a:chOff x="4782311" y="4137659"/>
            <a:chExt cx="2790825" cy="1141730"/>
          </a:xfrm>
        </p:grpSpPr>
        <p:sp>
          <p:nvSpPr>
            <p:cNvPr id="150" name="object 21">
              <a:extLst>
                <a:ext uri="{FF2B5EF4-FFF2-40B4-BE49-F238E27FC236}">
                  <a16:creationId xmlns:a16="http://schemas.microsoft.com/office/drawing/2014/main" id="{865E0940-4B08-2BFC-1E7F-AD040812083E}"/>
                </a:ext>
              </a:extLst>
            </p:cNvPr>
            <p:cNvSpPr/>
            <p:nvPr/>
          </p:nvSpPr>
          <p:spPr>
            <a:xfrm>
              <a:off x="5146547" y="4319015"/>
              <a:ext cx="2426207" cy="239268"/>
            </a:xfrm>
            <a:prstGeom prst="rect">
              <a:avLst/>
            </a:prstGeom>
            <a:blipFill>
              <a:blip r:embed="rId10" cstate="print"/>
              <a:stretch>
                <a:fillRect/>
              </a:stretch>
            </a:blipFill>
          </p:spPr>
          <p:txBody>
            <a:bodyPr wrap="square" lIns="0" tIns="0" rIns="0" bIns="0" rtlCol="0"/>
            <a:lstStyle/>
            <a:p>
              <a:endParaRPr/>
            </a:p>
          </p:txBody>
        </p:sp>
        <p:sp>
          <p:nvSpPr>
            <p:cNvPr id="151" name="object 22">
              <a:extLst>
                <a:ext uri="{FF2B5EF4-FFF2-40B4-BE49-F238E27FC236}">
                  <a16:creationId xmlns:a16="http://schemas.microsoft.com/office/drawing/2014/main" id="{FFB60F7E-AB5F-79C6-4E44-9B3088CF29C8}"/>
                </a:ext>
              </a:extLst>
            </p:cNvPr>
            <p:cNvSpPr/>
            <p:nvPr/>
          </p:nvSpPr>
          <p:spPr>
            <a:xfrm>
              <a:off x="5167883" y="4340351"/>
              <a:ext cx="2346960" cy="160019"/>
            </a:xfrm>
            <a:prstGeom prst="rect">
              <a:avLst/>
            </a:prstGeom>
            <a:blipFill>
              <a:blip r:embed="rId11" cstate="print"/>
              <a:stretch>
                <a:fillRect/>
              </a:stretch>
            </a:blipFill>
          </p:spPr>
          <p:txBody>
            <a:bodyPr wrap="square" lIns="0" tIns="0" rIns="0" bIns="0" rtlCol="0"/>
            <a:lstStyle/>
            <a:p>
              <a:endParaRPr/>
            </a:p>
          </p:txBody>
        </p:sp>
        <p:sp>
          <p:nvSpPr>
            <p:cNvPr id="152" name="object 23">
              <a:extLst>
                <a:ext uri="{FF2B5EF4-FFF2-40B4-BE49-F238E27FC236}">
                  <a16:creationId xmlns:a16="http://schemas.microsoft.com/office/drawing/2014/main" id="{E57AECD9-2534-B74F-30EE-01E23BC634BE}"/>
                </a:ext>
              </a:extLst>
            </p:cNvPr>
            <p:cNvSpPr/>
            <p:nvPr/>
          </p:nvSpPr>
          <p:spPr>
            <a:xfrm>
              <a:off x="4782311" y="4137659"/>
              <a:ext cx="1851660" cy="1141476"/>
            </a:xfrm>
            <a:prstGeom prst="rect">
              <a:avLst/>
            </a:prstGeom>
            <a:blipFill>
              <a:blip r:embed="rId12" cstate="print"/>
              <a:stretch>
                <a:fillRect/>
              </a:stretch>
            </a:blipFill>
          </p:spPr>
          <p:txBody>
            <a:bodyPr wrap="square" lIns="0" tIns="0" rIns="0" bIns="0" rtlCol="0"/>
            <a:lstStyle/>
            <a:p>
              <a:endParaRPr/>
            </a:p>
          </p:txBody>
        </p:sp>
        <p:sp>
          <p:nvSpPr>
            <p:cNvPr id="153" name="object 24">
              <a:extLst>
                <a:ext uri="{FF2B5EF4-FFF2-40B4-BE49-F238E27FC236}">
                  <a16:creationId xmlns:a16="http://schemas.microsoft.com/office/drawing/2014/main" id="{C0653EAB-6DA0-F919-EDEB-6F656CCC0B55}"/>
                </a:ext>
              </a:extLst>
            </p:cNvPr>
            <p:cNvSpPr/>
            <p:nvPr/>
          </p:nvSpPr>
          <p:spPr>
            <a:xfrm>
              <a:off x="4850891" y="4273295"/>
              <a:ext cx="1755648" cy="905256"/>
            </a:xfrm>
            <a:prstGeom prst="rect">
              <a:avLst/>
            </a:prstGeom>
            <a:blipFill>
              <a:blip r:embed="rId13" cstate="print"/>
              <a:stretch>
                <a:fillRect/>
              </a:stretch>
            </a:blipFill>
          </p:spPr>
          <p:txBody>
            <a:bodyPr wrap="square" lIns="0" tIns="0" rIns="0" bIns="0" rtlCol="0"/>
            <a:lstStyle/>
            <a:p>
              <a:endParaRPr/>
            </a:p>
          </p:txBody>
        </p:sp>
        <p:sp>
          <p:nvSpPr>
            <p:cNvPr id="154" name="object 25">
              <a:extLst>
                <a:ext uri="{FF2B5EF4-FFF2-40B4-BE49-F238E27FC236}">
                  <a16:creationId xmlns:a16="http://schemas.microsoft.com/office/drawing/2014/main" id="{E9DD0DA9-5F8F-3310-FEFA-5BA4E390A1B8}"/>
                </a:ext>
              </a:extLst>
            </p:cNvPr>
            <p:cNvSpPr/>
            <p:nvPr/>
          </p:nvSpPr>
          <p:spPr>
            <a:xfrm>
              <a:off x="4803647" y="4158995"/>
              <a:ext cx="1772411" cy="1062227"/>
            </a:xfrm>
            <a:prstGeom prst="rect">
              <a:avLst/>
            </a:prstGeom>
            <a:blipFill>
              <a:blip r:embed="rId14" cstate="print"/>
              <a:stretch>
                <a:fillRect/>
              </a:stretch>
            </a:blipFill>
          </p:spPr>
          <p:txBody>
            <a:bodyPr wrap="square" lIns="0" tIns="0" rIns="0" bIns="0" rtlCol="0"/>
            <a:lstStyle/>
            <a:p>
              <a:endParaRPr/>
            </a:p>
          </p:txBody>
        </p:sp>
      </p:grpSp>
      <p:sp>
        <p:nvSpPr>
          <p:cNvPr id="155" name="object 26">
            <a:extLst>
              <a:ext uri="{FF2B5EF4-FFF2-40B4-BE49-F238E27FC236}">
                <a16:creationId xmlns:a16="http://schemas.microsoft.com/office/drawing/2014/main" id="{FBDC3C45-21D2-FBE2-D26F-E2830C50B3A4}"/>
              </a:ext>
            </a:extLst>
          </p:cNvPr>
          <p:cNvSpPr txBox="1"/>
          <p:nvPr/>
        </p:nvSpPr>
        <p:spPr>
          <a:xfrm>
            <a:off x="5490720" y="4833870"/>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156" name="object 27">
            <a:extLst>
              <a:ext uri="{FF2B5EF4-FFF2-40B4-BE49-F238E27FC236}">
                <a16:creationId xmlns:a16="http://schemas.microsoft.com/office/drawing/2014/main" id="{84BE3FBE-31D6-760E-D51B-94A43859F55A}"/>
              </a:ext>
            </a:extLst>
          </p:cNvPr>
          <p:cNvGrpSpPr/>
          <p:nvPr/>
        </p:nvGrpSpPr>
        <p:grpSpPr>
          <a:xfrm>
            <a:off x="7652895" y="3586857"/>
            <a:ext cx="1859280" cy="2205355"/>
            <a:chOff x="7139940" y="3073907"/>
            <a:chExt cx="1859280" cy="2205355"/>
          </a:xfrm>
        </p:grpSpPr>
        <p:sp>
          <p:nvSpPr>
            <p:cNvPr id="157" name="object 28">
              <a:extLst>
                <a:ext uri="{FF2B5EF4-FFF2-40B4-BE49-F238E27FC236}">
                  <a16:creationId xmlns:a16="http://schemas.microsoft.com/office/drawing/2014/main" id="{0EA72A0B-EA21-C4EF-7EE9-8103D4C8D57E}"/>
                </a:ext>
              </a:extLst>
            </p:cNvPr>
            <p:cNvSpPr/>
            <p:nvPr/>
          </p:nvSpPr>
          <p:spPr>
            <a:xfrm>
              <a:off x="7418832" y="3073907"/>
              <a:ext cx="239268" cy="1399032"/>
            </a:xfrm>
            <a:prstGeom prst="rect">
              <a:avLst/>
            </a:prstGeom>
            <a:blipFill>
              <a:blip r:embed="rId15" cstate="print"/>
              <a:stretch>
                <a:fillRect/>
              </a:stretch>
            </a:blipFill>
          </p:spPr>
          <p:txBody>
            <a:bodyPr wrap="square" lIns="0" tIns="0" rIns="0" bIns="0" rtlCol="0"/>
            <a:lstStyle/>
            <a:p>
              <a:endParaRPr/>
            </a:p>
          </p:txBody>
        </p:sp>
        <p:sp>
          <p:nvSpPr>
            <p:cNvPr id="158" name="object 29">
              <a:extLst>
                <a:ext uri="{FF2B5EF4-FFF2-40B4-BE49-F238E27FC236}">
                  <a16:creationId xmlns:a16="http://schemas.microsoft.com/office/drawing/2014/main" id="{BE37EB85-D65B-5180-DF38-1769B2B757B3}"/>
                </a:ext>
              </a:extLst>
            </p:cNvPr>
            <p:cNvSpPr/>
            <p:nvPr/>
          </p:nvSpPr>
          <p:spPr>
            <a:xfrm>
              <a:off x="7440168" y="3095243"/>
              <a:ext cx="160020" cy="1319784"/>
            </a:xfrm>
            <a:prstGeom prst="rect">
              <a:avLst/>
            </a:prstGeom>
            <a:blipFill>
              <a:blip r:embed="rId16" cstate="print"/>
              <a:stretch>
                <a:fillRect/>
              </a:stretch>
            </a:blipFill>
          </p:spPr>
          <p:txBody>
            <a:bodyPr wrap="square" lIns="0" tIns="0" rIns="0" bIns="0" rtlCol="0"/>
            <a:lstStyle/>
            <a:p>
              <a:endParaRPr/>
            </a:p>
          </p:txBody>
        </p:sp>
        <p:sp>
          <p:nvSpPr>
            <p:cNvPr id="159" name="object 30">
              <a:extLst>
                <a:ext uri="{FF2B5EF4-FFF2-40B4-BE49-F238E27FC236}">
                  <a16:creationId xmlns:a16="http://schemas.microsoft.com/office/drawing/2014/main" id="{7C38099B-3784-9D07-61AB-6EAE835824EA}"/>
                </a:ext>
              </a:extLst>
            </p:cNvPr>
            <p:cNvSpPr/>
            <p:nvPr/>
          </p:nvSpPr>
          <p:spPr>
            <a:xfrm>
              <a:off x="7139940" y="4137659"/>
              <a:ext cx="1851659" cy="1141476"/>
            </a:xfrm>
            <a:prstGeom prst="rect">
              <a:avLst/>
            </a:prstGeom>
            <a:blipFill>
              <a:blip r:embed="rId12" cstate="print"/>
              <a:stretch>
                <a:fillRect/>
              </a:stretch>
            </a:blipFill>
          </p:spPr>
          <p:txBody>
            <a:bodyPr wrap="square" lIns="0" tIns="0" rIns="0" bIns="0" rtlCol="0"/>
            <a:lstStyle/>
            <a:p>
              <a:endParaRPr/>
            </a:p>
          </p:txBody>
        </p:sp>
        <p:sp>
          <p:nvSpPr>
            <p:cNvPr id="160" name="object 31">
              <a:extLst>
                <a:ext uri="{FF2B5EF4-FFF2-40B4-BE49-F238E27FC236}">
                  <a16:creationId xmlns:a16="http://schemas.microsoft.com/office/drawing/2014/main" id="{A2D741B3-5168-0980-B852-1B8A05E244F1}"/>
                </a:ext>
              </a:extLst>
            </p:cNvPr>
            <p:cNvSpPr/>
            <p:nvPr/>
          </p:nvSpPr>
          <p:spPr>
            <a:xfrm>
              <a:off x="7173468" y="4378451"/>
              <a:ext cx="1825752" cy="694944"/>
            </a:xfrm>
            <a:prstGeom prst="rect">
              <a:avLst/>
            </a:prstGeom>
            <a:blipFill>
              <a:blip r:embed="rId17" cstate="print"/>
              <a:stretch>
                <a:fillRect/>
              </a:stretch>
            </a:blipFill>
          </p:spPr>
          <p:txBody>
            <a:bodyPr wrap="square" lIns="0" tIns="0" rIns="0" bIns="0" rtlCol="0"/>
            <a:lstStyle/>
            <a:p>
              <a:endParaRPr/>
            </a:p>
          </p:txBody>
        </p:sp>
        <p:sp>
          <p:nvSpPr>
            <p:cNvPr id="161" name="object 32">
              <a:extLst>
                <a:ext uri="{FF2B5EF4-FFF2-40B4-BE49-F238E27FC236}">
                  <a16:creationId xmlns:a16="http://schemas.microsoft.com/office/drawing/2014/main" id="{065FDDAC-DFB5-2EBA-8680-A923AC946908}"/>
                </a:ext>
              </a:extLst>
            </p:cNvPr>
            <p:cNvSpPr/>
            <p:nvPr/>
          </p:nvSpPr>
          <p:spPr>
            <a:xfrm>
              <a:off x="7161276" y="4158995"/>
              <a:ext cx="1772412" cy="1062227"/>
            </a:xfrm>
            <a:prstGeom prst="rect">
              <a:avLst/>
            </a:prstGeom>
            <a:blipFill>
              <a:blip r:embed="rId14" cstate="print"/>
              <a:stretch>
                <a:fillRect/>
              </a:stretch>
            </a:blipFill>
          </p:spPr>
          <p:txBody>
            <a:bodyPr wrap="square" lIns="0" tIns="0" rIns="0" bIns="0" rtlCol="0"/>
            <a:lstStyle/>
            <a:p>
              <a:endParaRPr/>
            </a:p>
          </p:txBody>
        </p:sp>
      </p:grpSp>
      <p:sp>
        <p:nvSpPr>
          <p:cNvPr id="162" name="object 33">
            <a:extLst>
              <a:ext uri="{FF2B5EF4-FFF2-40B4-BE49-F238E27FC236}">
                <a16:creationId xmlns:a16="http://schemas.microsoft.com/office/drawing/2014/main" id="{CDED61A4-9BCF-1C40-3E79-8F0FD83BBAEC}"/>
              </a:ext>
            </a:extLst>
          </p:cNvPr>
          <p:cNvSpPr txBox="1"/>
          <p:nvPr/>
        </p:nvSpPr>
        <p:spPr>
          <a:xfrm>
            <a:off x="7813676" y="4938392"/>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163" name="object 34">
            <a:extLst>
              <a:ext uri="{FF2B5EF4-FFF2-40B4-BE49-F238E27FC236}">
                <a16:creationId xmlns:a16="http://schemas.microsoft.com/office/drawing/2014/main" id="{D0198A15-F595-65AD-4CCD-1990F0A9E0BD}"/>
              </a:ext>
            </a:extLst>
          </p:cNvPr>
          <p:cNvGrpSpPr/>
          <p:nvPr/>
        </p:nvGrpSpPr>
        <p:grpSpPr>
          <a:xfrm>
            <a:off x="7652895" y="2257929"/>
            <a:ext cx="1868805" cy="2205355"/>
            <a:chOff x="7139940" y="1744979"/>
            <a:chExt cx="1868805" cy="2205355"/>
          </a:xfrm>
        </p:grpSpPr>
        <p:sp>
          <p:nvSpPr>
            <p:cNvPr id="164" name="object 35">
              <a:extLst>
                <a:ext uri="{FF2B5EF4-FFF2-40B4-BE49-F238E27FC236}">
                  <a16:creationId xmlns:a16="http://schemas.microsoft.com/office/drawing/2014/main" id="{8A996590-EDC0-AF72-E1EA-F0016C5EE744}"/>
                </a:ext>
              </a:extLst>
            </p:cNvPr>
            <p:cNvSpPr/>
            <p:nvPr/>
          </p:nvSpPr>
          <p:spPr>
            <a:xfrm>
              <a:off x="7418832" y="1744979"/>
              <a:ext cx="239268" cy="1399032"/>
            </a:xfrm>
            <a:prstGeom prst="rect">
              <a:avLst/>
            </a:prstGeom>
            <a:blipFill>
              <a:blip r:embed="rId15" cstate="print"/>
              <a:stretch>
                <a:fillRect/>
              </a:stretch>
            </a:blipFill>
          </p:spPr>
          <p:txBody>
            <a:bodyPr wrap="square" lIns="0" tIns="0" rIns="0" bIns="0" rtlCol="0"/>
            <a:lstStyle/>
            <a:p>
              <a:endParaRPr/>
            </a:p>
          </p:txBody>
        </p:sp>
        <p:sp>
          <p:nvSpPr>
            <p:cNvPr id="165" name="object 36">
              <a:extLst>
                <a:ext uri="{FF2B5EF4-FFF2-40B4-BE49-F238E27FC236}">
                  <a16:creationId xmlns:a16="http://schemas.microsoft.com/office/drawing/2014/main" id="{F3C81D04-3442-2F10-0051-E3C1C111563D}"/>
                </a:ext>
              </a:extLst>
            </p:cNvPr>
            <p:cNvSpPr/>
            <p:nvPr/>
          </p:nvSpPr>
          <p:spPr>
            <a:xfrm>
              <a:off x="7440168" y="1766315"/>
              <a:ext cx="160020" cy="1319784"/>
            </a:xfrm>
            <a:prstGeom prst="rect">
              <a:avLst/>
            </a:prstGeom>
            <a:blipFill>
              <a:blip r:embed="rId16" cstate="print"/>
              <a:stretch>
                <a:fillRect/>
              </a:stretch>
            </a:blipFill>
          </p:spPr>
          <p:txBody>
            <a:bodyPr wrap="square" lIns="0" tIns="0" rIns="0" bIns="0" rtlCol="0"/>
            <a:lstStyle/>
            <a:p>
              <a:endParaRPr/>
            </a:p>
          </p:txBody>
        </p:sp>
        <p:sp>
          <p:nvSpPr>
            <p:cNvPr id="166" name="object 37">
              <a:extLst>
                <a:ext uri="{FF2B5EF4-FFF2-40B4-BE49-F238E27FC236}">
                  <a16:creationId xmlns:a16="http://schemas.microsoft.com/office/drawing/2014/main" id="{06081D27-8EA1-45D2-FC3F-F9C7AACE1F50}"/>
                </a:ext>
              </a:extLst>
            </p:cNvPr>
            <p:cNvSpPr/>
            <p:nvPr/>
          </p:nvSpPr>
          <p:spPr>
            <a:xfrm>
              <a:off x="7139940" y="2807207"/>
              <a:ext cx="1851659" cy="1143000"/>
            </a:xfrm>
            <a:prstGeom prst="rect">
              <a:avLst/>
            </a:prstGeom>
            <a:blipFill>
              <a:blip r:embed="rId5" cstate="print"/>
              <a:stretch>
                <a:fillRect/>
              </a:stretch>
            </a:blipFill>
          </p:spPr>
          <p:txBody>
            <a:bodyPr wrap="square" lIns="0" tIns="0" rIns="0" bIns="0" rtlCol="0"/>
            <a:lstStyle/>
            <a:p>
              <a:endParaRPr/>
            </a:p>
          </p:txBody>
        </p:sp>
        <p:sp>
          <p:nvSpPr>
            <p:cNvPr id="167" name="object 38">
              <a:extLst>
                <a:ext uri="{FF2B5EF4-FFF2-40B4-BE49-F238E27FC236}">
                  <a16:creationId xmlns:a16="http://schemas.microsoft.com/office/drawing/2014/main" id="{8434B840-BC7C-2F2F-8D62-591CCFE6E4FA}"/>
                </a:ext>
              </a:extLst>
            </p:cNvPr>
            <p:cNvSpPr/>
            <p:nvPr/>
          </p:nvSpPr>
          <p:spPr>
            <a:xfrm>
              <a:off x="7164324" y="3047999"/>
              <a:ext cx="1844039" cy="696468"/>
            </a:xfrm>
            <a:prstGeom prst="rect">
              <a:avLst/>
            </a:prstGeom>
            <a:blipFill>
              <a:blip r:embed="rId18" cstate="print"/>
              <a:stretch>
                <a:fillRect/>
              </a:stretch>
            </a:blipFill>
          </p:spPr>
          <p:txBody>
            <a:bodyPr wrap="square" lIns="0" tIns="0" rIns="0" bIns="0" rtlCol="0"/>
            <a:lstStyle/>
            <a:p>
              <a:endParaRPr/>
            </a:p>
          </p:txBody>
        </p:sp>
        <p:sp>
          <p:nvSpPr>
            <p:cNvPr id="168" name="object 39">
              <a:extLst>
                <a:ext uri="{FF2B5EF4-FFF2-40B4-BE49-F238E27FC236}">
                  <a16:creationId xmlns:a16="http://schemas.microsoft.com/office/drawing/2014/main" id="{1115409C-1732-67BE-4B24-72C8FA477480}"/>
                </a:ext>
              </a:extLst>
            </p:cNvPr>
            <p:cNvSpPr/>
            <p:nvPr/>
          </p:nvSpPr>
          <p:spPr>
            <a:xfrm>
              <a:off x="7161276" y="2828543"/>
              <a:ext cx="1772412" cy="1063752"/>
            </a:xfrm>
            <a:prstGeom prst="rect">
              <a:avLst/>
            </a:prstGeom>
            <a:blipFill>
              <a:blip r:embed="rId7" cstate="print"/>
              <a:stretch>
                <a:fillRect/>
              </a:stretch>
            </a:blipFill>
          </p:spPr>
          <p:txBody>
            <a:bodyPr wrap="square" lIns="0" tIns="0" rIns="0" bIns="0" rtlCol="0"/>
            <a:lstStyle/>
            <a:p>
              <a:endParaRPr/>
            </a:p>
          </p:txBody>
        </p:sp>
      </p:grpSp>
      <p:sp>
        <p:nvSpPr>
          <p:cNvPr id="169" name="object 40">
            <a:extLst>
              <a:ext uri="{FF2B5EF4-FFF2-40B4-BE49-F238E27FC236}">
                <a16:creationId xmlns:a16="http://schemas.microsoft.com/office/drawing/2014/main" id="{45AEE8B2-2D06-1221-2D5E-7492EA43F3AC}"/>
              </a:ext>
            </a:extLst>
          </p:cNvPr>
          <p:cNvSpPr txBox="1"/>
          <p:nvPr/>
        </p:nvSpPr>
        <p:spPr>
          <a:xfrm>
            <a:off x="7804533" y="3608955"/>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170" name="object 41">
            <a:extLst>
              <a:ext uri="{FF2B5EF4-FFF2-40B4-BE49-F238E27FC236}">
                <a16:creationId xmlns:a16="http://schemas.microsoft.com/office/drawing/2014/main" id="{FB9A7626-EAFF-07A8-7353-F0ECCC11C816}"/>
              </a:ext>
            </a:extLst>
          </p:cNvPr>
          <p:cNvGrpSpPr/>
          <p:nvPr/>
        </p:nvGrpSpPr>
        <p:grpSpPr>
          <a:xfrm>
            <a:off x="7652895" y="1991230"/>
            <a:ext cx="2790825" cy="1143000"/>
            <a:chOff x="7139940" y="1478280"/>
            <a:chExt cx="2790825" cy="1143000"/>
          </a:xfrm>
        </p:grpSpPr>
        <p:sp>
          <p:nvSpPr>
            <p:cNvPr id="171" name="object 42">
              <a:extLst>
                <a:ext uri="{FF2B5EF4-FFF2-40B4-BE49-F238E27FC236}">
                  <a16:creationId xmlns:a16="http://schemas.microsoft.com/office/drawing/2014/main" id="{9B19FC95-B788-3209-BB12-326242599186}"/>
                </a:ext>
              </a:extLst>
            </p:cNvPr>
            <p:cNvSpPr/>
            <p:nvPr/>
          </p:nvSpPr>
          <p:spPr>
            <a:xfrm>
              <a:off x="7504176" y="1661160"/>
              <a:ext cx="2426207" cy="237744"/>
            </a:xfrm>
            <a:prstGeom prst="rect">
              <a:avLst/>
            </a:prstGeom>
            <a:blipFill>
              <a:blip r:embed="rId19" cstate="print"/>
              <a:stretch>
                <a:fillRect/>
              </a:stretch>
            </a:blipFill>
          </p:spPr>
          <p:txBody>
            <a:bodyPr wrap="square" lIns="0" tIns="0" rIns="0" bIns="0" rtlCol="0"/>
            <a:lstStyle/>
            <a:p>
              <a:endParaRPr/>
            </a:p>
          </p:txBody>
        </p:sp>
        <p:sp>
          <p:nvSpPr>
            <p:cNvPr id="172" name="object 43">
              <a:extLst>
                <a:ext uri="{FF2B5EF4-FFF2-40B4-BE49-F238E27FC236}">
                  <a16:creationId xmlns:a16="http://schemas.microsoft.com/office/drawing/2014/main" id="{2A662526-08C0-BB1E-DAE9-664D4221AE51}"/>
                </a:ext>
              </a:extLst>
            </p:cNvPr>
            <p:cNvSpPr/>
            <p:nvPr/>
          </p:nvSpPr>
          <p:spPr>
            <a:xfrm>
              <a:off x="7525512" y="1682496"/>
              <a:ext cx="2346959" cy="158496"/>
            </a:xfrm>
            <a:prstGeom prst="rect">
              <a:avLst/>
            </a:prstGeom>
            <a:blipFill>
              <a:blip r:embed="rId20" cstate="print"/>
              <a:stretch>
                <a:fillRect/>
              </a:stretch>
            </a:blipFill>
          </p:spPr>
          <p:txBody>
            <a:bodyPr wrap="square" lIns="0" tIns="0" rIns="0" bIns="0" rtlCol="0"/>
            <a:lstStyle/>
            <a:p>
              <a:endParaRPr/>
            </a:p>
          </p:txBody>
        </p:sp>
        <p:sp>
          <p:nvSpPr>
            <p:cNvPr id="173" name="object 44">
              <a:extLst>
                <a:ext uri="{FF2B5EF4-FFF2-40B4-BE49-F238E27FC236}">
                  <a16:creationId xmlns:a16="http://schemas.microsoft.com/office/drawing/2014/main" id="{6D7017D8-4FEA-9964-A210-B6F8E2C1617A}"/>
                </a:ext>
              </a:extLst>
            </p:cNvPr>
            <p:cNvSpPr/>
            <p:nvPr/>
          </p:nvSpPr>
          <p:spPr>
            <a:xfrm>
              <a:off x="7139940"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174" name="object 45">
              <a:extLst>
                <a:ext uri="{FF2B5EF4-FFF2-40B4-BE49-F238E27FC236}">
                  <a16:creationId xmlns:a16="http://schemas.microsoft.com/office/drawing/2014/main" id="{96EBA725-942F-05E8-F95E-1ACDF8C37F5B}"/>
                </a:ext>
              </a:extLst>
            </p:cNvPr>
            <p:cNvSpPr/>
            <p:nvPr/>
          </p:nvSpPr>
          <p:spPr>
            <a:xfrm>
              <a:off x="7226808" y="1615440"/>
              <a:ext cx="1717548" cy="903731"/>
            </a:xfrm>
            <a:prstGeom prst="rect">
              <a:avLst/>
            </a:prstGeom>
            <a:blipFill>
              <a:blip r:embed="rId21" cstate="print"/>
              <a:stretch>
                <a:fillRect/>
              </a:stretch>
            </a:blipFill>
          </p:spPr>
          <p:txBody>
            <a:bodyPr wrap="square" lIns="0" tIns="0" rIns="0" bIns="0" rtlCol="0"/>
            <a:lstStyle/>
            <a:p>
              <a:endParaRPr/>
            </a:p>
          </p:txBody>
        </p:sp>
        <p:sp>
          <p:nvSpPr>
            <p:cNvPr id="175" name="object 46">
              <a:extLst>
                <a:ext uri="{FF2B5EF4-FFF2-40B4-BE49-F238E27FC236}">
                  <a16:creationId xmlns:a16="http://schemas.microsoft.com/office/drawing/2014/main" id="{14DADB2D-7A03-C0BE-7553-CA8BDA67CFAA}"/>
                </a:ext>
              </a:extLst>
            </p:cNvPr>
            <p:cNvSpPr/>
            <p:nvPr/>
          </p:nvSpPr>
          <p:spPr>
            <a:xfrm>
              <a:off x="7161276" y="1499616"/>
              <a:ext cx="1772412" cy="1063752"/>
            </a:xfrm>
            <a:prstGeom prst="rect">
              <a:avLst/>
            </a:prstGeom>
            <a:blipFill>
              <a:blip r:embed="rId7" cstate="print"/>
              <a:stretch>
                <a:fillRect/>
              </a:stretch>
            </a:blipFill>
          </p:spPr>
          <p:txBody>
            <a:bodyPr wrap="square" lIns="0" tIns="0" rIns="0" bIns="0" rtlCol="0"/>
            <a:lstStyle/>
            <a:p>
              <a:endParaRPr/>
            </a:p>
          </p:txBody>
        </p:sp>
      </p:grpSp>
      <p:sp>
        <p:nvSpPr>
          <p:cNvPr id="176" name="object 47">
            <a:extLst>
              <a:ext uri="{FF2B5EF4-FFF2-40B4-BE49-F238E27FC236}">
                <a16:creationId xmlns:a16="http://schemas.microsoft.com/office/drawing/2014/main" id="{CE7A4A85-C1BB-AC3B-4A69-75D62D45CC47}"/>
              </a:ext>
            </a:extLst>
          </p:cNvPr>
          <p:cNvSpPr txBox="1">
            <a:spLocks/>
          </p:cNvSpPr>
          <p:nvPr/>
        </p:nvSpPr>
        <p:spPr>
          <a:xfrm>
            <a:off x="7867016" y="2173855"/>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a:solidFill>
                  <a:srgbClr val="FFFFFF"/>
                </a:solidFill>
                <a:latin typeface="Carlito"/>
                <a:cs typeface="Carlito"/>
              </a:rPr>
              <a:t>Filter </a:t>
            </a:r>
            <a:r>
              <a:rPr lang="en-US" sz="1500" spc="-10">
                <a:solidFill>
                  <a:srgbClr val="FFFFFF"/>
                </a:solidFill>
                <a:latin typeface="Carlito"/>
                <a:cs typeface="Carlito"/>
              </a:rPr>
              <a:t>data to</a:t>
            </a:r>
            <a:r>
              <a:rPr lang="en-US" sz="1500" spc="-204">
                <a:solidFill>
                  <a:srgbClr val="FFFFFF"/>
                </a:solidFill>
                <a:latin typeface="Carlito"/>
                <a:cs typeface="Carlito"/>
              </a:rPr>
              <a:t> </a:t>
            </a:r>
            <a:r>
              <a:rPr lang="en-US" sz="1500" spc="-5">
                <a:solidFill>
                  <a:srgbClr val="FFFFFF"/>
                </a:solidFill>
                <a:latin typeface="Carlito"/>
                <a:cs typeface="Carlito"/>
              </a:rPr>
              <a:t>only  </a:t>
            </a:r>
            <a:r>
              <a:rPr lang="en-US" sz="1500">
                <a:solidFill>
                  <a:srgbClr val="FFFFFF"/>
                </a:solidFill>
                <a:latin typeface="Carlito"/>
                <a:cs typeface="Carlito"/>
              </a:rPr>
              <a:t>include </a:t>
            </a:r>
            <a:r>
              <a:rPr lang="en-US" sz="1500" spc="-20">
                <a:solidFill>
                  <a:srgbClr val="FFFFFF"/>
                </a:solidFill>
                <a:latin typeface="Carlito"/>
                <a:cs typeface="Carlito"/>
              </a:rPr>
              <a:t>Falcon </a:t>
            </a:r>
            <a:r>
              <a:rPr lang="en-US" sz="1500">
                <a:solidFill>
                  <a:srgbClr val="FFFFFF"/>
                </a:solidFill>
                <a:latin typeface="Carlito"/>
                <a:cs typeface="Carlito"/>
              </a:rPr>
              <a:t>9  launches</a:t>
            </a:r>
            <a:endParaRPr lang="en-US" sz="1500">
              <a:latin typeface="Carlito"/>
              <a:cs typeface="Carlito"/>
            </a:endParaRPr>
          </a:p>
        </p:txBody>
      </p:sp>
      <p:grpSp>
        <p:nvGrpSpPr>
          <p:cNvPr id="177" name="object 48">
            <a:extLst>
              <a:ext uri="{FF2B5EF4-FFF2-40B4-BE49-F238E27FC236}">
                <a16:creationId xmlns:a16="http://schemas.microsoft.com/office/drawing/2014/main" id="{2F20F55C-FB8F-8C7D-7D66-139EAAB6977A}"/>
              </a:ext>
            </a:extLst>
          </p:cNvPr>
          <p:cNvGrpSpPr/>
          <p:nvPr/>
        </p:nvGrpSpPr>
        <p:grpSpPr>
          <a:xfrm>
            <a:off x="10008998" y="1991230"/>
            <a:ext cx="1894839" cy="1143000"/>
            <a:chOff x="9496043" y="1478280"/>
            <a:chExt cx="1894839" cy="1143000"/>
          </a:xfrm>
        </p:grpSpPr>
        <p:sp>
          <p:nvSpPr>
            <p:cNvPr id="178" name="object 49">
              <a:extLst>
                <a:ext uri="{FF2B5EF4-FFF2-40B4-BE49-F238E27FC236}">
                  <a16:creationId xmlns:a16="http://schemas.microsoft.com/office/drawing/2014/main" id="{A1A5D9E3-A273-47B6-59EE-F14465A1F98B}"/>
                </a:ext>
              </a:extLst>
            </p:cNvPr>
            <p:cNvSpPr/>
            <p:nvPr/>
          </p:nvSpPr>
          <p:spPr>
            <a:xfrm>
              <a:off x="9496043" y="1478280"/>
              <a:ext cx="1851659" cy="1143000"/>
            </a:xfrm>
            <a:prstGeom prst="rect">
              <a:avLst/>
            </a:prstGeom>
            <a:blipFill>
              <a:blip r:embed="rId5" cstate="print"/>
              <a:stretch>
                <a:fillRect/>
              </a:stretch>
            </a:blipFill>
          </p:spPr>
          <p:txBody>
            <a:bodyPr wrap="square" lIns="0" tIns="0" rIns="0" bIns="0" rtlCol="0"/>
            <a:lstStyle/>
            <a:p>
              <a:endParaRPr/>
            </a:p>
          </p:txBody>
        </p:sp>
        <p:sp>
          <p:nvSpPr>
            <p:cNvPr id="179" name="object 50">
              <a:extLst>
                <a:ext uri="{FF2B5EF4-FFF2-40B4-BE49-F238E27FC236}">
                  <a16:creationId xmlns:a16="http://schemas.microsoft.com/office/drawing/2014/main" id="{2B493214-31BA-2CE5-FD12-90A7B40D39A9}"/>
                </a:ext>
              </a:extLst>
            </p:cNvPr>
            <p:cNvSpPr/>
            <p:nvPr/>
          </p:nvSpPr>
          <p:spPr>
            <a:xfrm>
              <a:off x="9497567" y="1615440"/>
              <a:ext cx="1892807" cy="903731"/>
            </a:xfrm>
            <a:prstGeom prst="rect">
              <a:avLst/>
            </a:prstGeom>
            <a:blipFill>
              <a:blip r:embed="rId22" cstate="print"/>
              <a:stretch>
                <a:fillRect/>
              </a:stretch>
            </a:blipFill>
          </p:spPr>
          <p:txBody>
            <a:bodyPr wrap="square" lIns="0" tIns="0" rIns="0" bIns="0" rtlCol="0"/>
            <a:lstStyle/>
            <a:p>
              <a:endParaRPr/>
            </a:p>
          </p:txBody>
        </p:sp>
        <p:sp>
          <p:nvSpPr>
            <p:cNvPr id="180" name="object 51">
              <a:extLst>
                <a:ext uri="{FF2B5EF4-FFF2-40B4-BE49-F238E27FC236}">
                  <a16:creationId xmlns:a16="http://schemas.microsoft.com/office/drawing/2014/main" id="{3278409D-91BD-8504-D86E-14FE4BDD44DA}"/>
                </a:ext>
              </a:extLst>
            </p:cNvPr>
            <p:cNvSpPr/>
            <p:nvPr/>
          </p:nvSpPr>
          <p:spPr>
            <a:xfrm>
              <a:off x="9517379" y="1499616"/>
              <a:ext cx="1772412" cy="1063752"/>
            </a:xfrm>
            <a:prstGeom prst="rect">
              <a:avLst/>
            </a:prstGeom>
            <a:blipFill>
              <a:blip r:embed="rId23" cstate="print"/>
              <a:stretch>
                <a:fillRect/>
              </a:stretch>
            </a:blipFill>
          </p:spPr>
          <p:txBody>
            <a:bodyPr wrap="square" lIns="0" tIns="0" rIns="0" bIns="0" rtlCol="0"/>
            <a:lstStyle/>
            <a:p>
              <a:endParaRPr/>
            </a:p>
          </p:txBody>
        </p:sp>
      </p:grpSp>
      <p:sp>
        <p:nvSpPr>
          <p:cNvPr id="181" name="object 52">
            <a:extLst>
              <a:ext uri="{FF2B5EF4-FFF2-40B4-BE49-F238E27FC236}">
                <a16:creationId xmlns:a16="http://schemas.microsoft.com/office/drawing/2014/main" id="{ADF0A6D0-C421-EA9D-14FE-C224864221A6}"/>
              </a:ext>
            </a:extLst>
          </p:cNvPr>
          <p:cNvSpPr txBox="1"/>
          <p:nvPr/>
        </p:nvSpPr>
        <p:spPr>
          <a:xfrm>
            <a:off x="10153271" y="2173855"/>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65936"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https://github.com/nameisnamish/IBM_Data_Science_Final_Assignment_of_Applied_Data_Science_Capstone/blob/main/Module%201/jupyter-labs-webscraping.ipynb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583150" y="1390975"/>
            <a:ext cx="6788111" cy="47759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pSp>
        <p:nvGrpSpPr>
          <p:cNvPr id="5" name="object 6">
            <a:extLst>
              <a:ext uri="{FF2B5EF4-FFF2-40B4-BE49-F238E27FC236}">
                <a16:creationId xmlns:a16="http://schemas.microsoft.com/office/drawing/2014/main" id="{C96E67AF-4E8C-339B-06CC-960FC35F6FC8}"/>
              </a:ext>
            </a:extLst>
          </p:cNvPr>
          <p:cNvGrpSpPr/>
          <p:nvPr/>
        </p:nvGrpSpPr>
        <p:grpSpPr>
          <a:xfrm>
            <a:off x="5289106" y="1584769"/>
            <a:ext cx="2402560" cy="2103370"/>
            <a:chOff x="5111496" y="713231"/>
            <a:chExt cx="2621280" cy="2318385"/>
          </a:xfrm>
        </p:grpSpPr>
        <p:sp>
          <p:nvSpPr>
            <p:cNvPr id="7" name="object 7">
              <a:extLst>
                <a:ext uri="{FF2B5EF4-FFF2-40B4-BE49-F238E27FC236}">
                  <a16:creationId xmlns:a16="http://schemas.microsoft.com/office/drawing/2014/main" id="{3DE2522E-5823-45A9-E43A-13ABE4A6599C}"/>
                </a:ext>
              </a:extLst>
            </p:cNvPr>
            <p:cNvSpPr/>
            <p:nvPr/>
          </p:nvSpPr>
          <p:spPr>
            <a:xfrm>
              <a:off x="5506212" y="1098804"/>
              <a:ext cx="304800" cy="1932432"/>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94D31AA0-735C-6770-F10A-AC7330AAFFE7}"/>
                </a:ext>
              </a:extLst>
            </p:cNvPr>
            <p:cNvSpPr/>
            <p:nvPr/>
          </p:nvSpPr>
          <p:spPr>
            <a:xfrm>
              <a:off x="5527548" y="1110995"/>
              <a:ext cx="225551" cy="1862327"/>
            </a:xfrm>
            <a:prstGeom prst="rect">
              <a:avLst/>
            </a:prstGeom>
            <a:blipFill>
              <a:blip r:embed="rId4" cstate="print"/>
              <a:stretch>
                <a:fillRect/>
              </a:stretch>
            </a:blipFill>
          </p:spPr>
          <p:txBody>
            <a:bodyPr wrap="square" lIns="0" tIns="0" rIns="0" bIns="0" rtlCol="0"/>
            <a:lstStyle/>
            <a:p>
              <a:endParaRPr/>
            </a:p>
          </p:txBody>
        </p:sp>
        <p:sp>
          <p:nvSpPr>
            <p:cNvPr id="9" name="object 9">
              <a:extLst>
                <a:ext uri="{FF2B5EF4-FFF2-40B4-BE49-F238E27FC236}">
                  <a16:creationId xmlns:a16="http://schemas.microsoft.com/office/drawing/2014/main" id="{25F104A2-E175-A9B6-C65F-08F9217EEF9D}"/>
                </a:ext>
              </a:extLst>
            </p:cNvPr>
            <p:cNvSpPr/>
            <p:nvPr/>
          </p:nvSpPr>
          <p:spPr>
            <a:xfrm>
              <a:off x="5111496" y="713231"/>
              <a:ext cx="2580131" cy="1580388"/>
            </a:xfrm>
            <a:prstGeom prst="rect">
              <a:avLst/>
            </a:prstGeom>
            <a:blipFill>
              <a:blip r:embed="rId5" cstate="print"/>
              <a:stretch>
                <a:fillRect/>
              </a:stretch>
            </a:blipFill>
          </p:spPr>
          <p:txBody>
            <a:bodyPr wrap="square" lIns="0" tIns="0" rIns="0" bIns="0" rtlCol="0"/>
            <a:lstStyle/>
            <a:p>
              <a:endParaRPr/>
            </a:p>
          </p:txBody>
        </p:sp>
        <p:sp>
          <p:nvSpPr>
            <p:cNvPr id="10" name="object 10">
              <a:extLst>
                <a:ext uri="{FF2B5EF4-FFF2-40B4-BE49-F238E27FC236}">
                  <a16:creationId xmlns:a16="http://schemas.microsoft.com/office/drawing/2014/main" id="{0EC4E826-63B3-910E-7E3D-8F2DB9C9DB67}"/>
                </a:ext>
              </a:extLst>
            </p:cNvPr>
            <p:cNvSpPr/>
            <p:nvPr/>
          </p:nvSpPr>
          <p:spPr>
            <a:xfrm>
              <a:off x="5134356" y="1037843"/>
              <a:ext cx="2598420" cy="981455"/>
            </a:xfrm>
            <a:prstGeom prst="rect">
              <a:avLst/>
            </a:prstGeom>
            <a:blipFill>
              <a:blip r:embed="rId6" cstate="print"/>
              <a:stretch>
                <a:fillRect/>
              </a:stretch>
            </a:blipFill>
          </p:spPr>
          <p:txBody>
            <a:bodyPr wrap="square" lIns="0" tIns="0" rIns="0" bIns="0" rtlCol="0"/>
            <a:lstStyle/>
            <a:p>
              <a:endParaRPr/>
            </a:p>
          </p:txBody>
        </p:sp>
        <p:sp>
          <p:nvSpPr>
            <p:cNvPr id="12" name="object 11">
              <a:extLst>
                <a:ext uri="{FF2B5EF4-FFF2-40B4-BE49-F238E27FC236}">
                  <a16:creationId xmlns:a16="http://schemas.microsoft.com/office/drawing/2014/main" id="{B73EFB0E-3701-E92C-B6C7-C71D24127F33}"/>
                </a:ext>
              </a:extLst>
            </p:cNvPr>
            <p:cNvSpPr/>
            <p:nvPr/>
          </p:nvSpPr>
          <p:spPr>
            <a:xfrm>
              <a:off x="5132832" y="734567"/>
              <a:ext cx="2500884" cy="1501139"/>
            </a:xfrm>
            <a:prstGeom prst="rect">
              <a:avLst/>
            </a:prstGeom>
            <a:blipFill>
              <a:blip r:embed="rId7" cstate="print"/>
              <a:stretch>
                <a:fillRect/>
              </a:stretch>
            </a:blipFill>
          </p:spPr>
          <p:txBody>
            <a:bodyPr wrap="square" lIns="0" tIns="0" rIns="0" bIns="0" rtlCol="0"/>
            <a:lstStyle/>
            <a:p>
              <a:endParaRPr dirty="0"/>
            </a:p>
          </p:txBody>
        </p:sp>
      </p:grpSp>
      <p:sp>
        <p:nvSpPr>
          <p:cNvPr id="13" name="object 12">
            <a:extLst>
              <a:ext uri="{FF2B5EF4-FFF2-40B4-BE49-F238E27FC236}">
                <a16:creationId xmlns:a16="http://schemas.microsoft.com/office/drawing/2014/main" id="{1DBE625A-562D-8AA0-CD43-AF3150419F0F}"/>
              </a:ext>
            </a:extLst>
          </p:cNvPr>
          <p:cNvSpPr txBox="1"/>
          <p:nvPr/>
        </p:nvSpPr>
        <p:spPr>
          <a:xfrm>
            <a:off x="5355637" y="1976024"/>
            <a:ext cx="2121535" cy="665480"/>
          </a:xfrm>
          <a:prstGeom prst="rect">
            <a:avLst/>
          </a:prstGeom>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dirty="0">
              <a:latin typeface="Carlito"/>
              <a:cs typeface="Carlito"/>
            </a:endParaRPr>
          </a:p>
          <a:p>
            <a:pPr marL="13335" algn="ctr">
              <a:lnSpc>
                <a:spcPts val="2520"/>
              </a:lnSpc>
            </a:pPr>
            <a:r>
              <a:rPr sz="2200" spc="-25" dirty="0">
                <a:solidFill>
                  <a:srgbClr val="FFFFFF"/>
                </a:solidFill>
                <a:latin typeface="Carlito"/>
                <a:cs typeface="Carlito"/>
              </a:rPr>
              <a:t>html</a:t>
            </a:r>
            <a:endParaRPr sz="2200" dirty="0">
              <a:latin typeface="Carlito"/>
              <a:cs typeface="Carlito"/>
            </a:endParaRPr>
          </a:p>
        </p:txBody>
      </p:sp>
      <p:grpSp>
        <p:nvGrpSpPr>
          <p:cNvPr id="14" name="object 13">
            <a:extLst>
              <a:ext uri="{FF2B5EF4-FFF2-40B4-BE49-F238E27FC236}">
                <a16:creationId xmlns:a16="http://schemas.microsoft.com/office/drawing/2014/main" id="{53C2ED54-3BBE-C49C-A7AD-89CF391F2702}"/>
              </a:ext>
            </a:extLst>
          </p:cNvPr>
          <p:cNvGrpSpPr/>
          <p:nvPr/>
        </p:nvGrpSpPr>
        <p:grpSpPr>
          <a:xfrm>
            <a:off x="5314568" y="3429000"/>
            <a:ext cx="2377567" cy="1478661"/>
            <a:chOff x="5111496" y="2589276"/>
            <a:chExt cx="2580640" cy="2318385"/>
          </a:xfrm>
        </p:grpSpPr>
        <p:sp>
          <p:nvSpPr>
            <p:cNvPr id="15" name="object 14">
              <a:extLst>
                <a:ext uri="{FF2B5EF4-FFF2-40B4-BE49-F238E27FC236}">
                  <a16:creationId xmlns:a16="http://schemas.microsoft.com/office/drawing/2014/main" id="{676E8B86-29E0-D4DB-F3B2-2242DD065F2D}"/>
                </a:ext>
              </a:extLst>
            </p:cNvPr>
            <p:cNvSpPr/>
            <p:nvPr/>
          </p:nvSpPr>
          <p:spPr>
            <a:xfrm>
              <a:off x="5506212" y="2965704"/>
              <a:ext cx="304800" cy="1941576"/>
            </a:xfrm>
            <a:prstGeom prst="rect">
              <a:avLst/>
            </a:prstGeom>
            <a:blipFill>
              <a:blip r:embed="rId8" cstate="print"/>
              <a:stretch>
                <a:fillRect/>
              </a:stretch>
            </a:blipFill>
          </p:spPr>
          <p:txBody>
            <a:bodyPr wrap="square" lIns="0" tIns="0" rIns="0" bIns="0" rtlCol="0"/>
            <a:lstStyle/>
            <a:p>
              <a:endParaRPr/>
            </a:p>
          </p:txBody>
        </p:sp>
        <p:sp>
          <p:nvSpPr>
            <p:cNvPr id="16" name="object 15">
              <a:extLst>
                <a:ext uri="{FF2B5EF4-FFF2-40B4-BE49-F238E27FC236}">
                  <a16:creationId xmlns:a16="http://schemas.microsoft.com/office/drawing/2014/main" id="{41C00990-B41C-C103-CD4B-30F629926853}"/>
                </a:ext>
              </a:extLst>
            </p:cNvPr>
            <p:cNvSpPr/>
            <p:nvPr/>
          </p:nvSpPr>
          <p:spPr>
            <a:xfrm>
              <a:off x="5527548" y="2987040"/>
              <a:ext cx="225551" cy="1862327"/>
            </a:xfrm>
            <a:prstGeom prst="rect">
              <a:avLst/>
            </a:prstGeom>
            <a:blipFill>
              <a:blip r:embed="rId4" cstate="print"/>
              <a:stretch>
                <a:fillRect/>
              </a:stretch>
            </a:blipFill>
          </p:spPr>
          <p:txBody>
            <a:bodyPr wrap="square" lIns="0" tIns="0" rIns="0" bIns="0" rtlCol="0"/>
            <a:lstStyle/>
            <a:p>
              <a:endParaRPr/>
            </a:p>
          </p:txBody>
        </p:sp>
        <p:sp>
          <p:nvSpPr>
            <p:cNvPr id="17" name="object 16">
              <a:extLst>
                <a:ext uri="{FF2B5EF4-FFF2-40B4-BE49-F238E27FC236}">
                  <a16:creationId xmlns:a16="http://schemas.microsoft.com/office/drawing/2014/main" id="{03E54586-BE01-006D-082A-69C0D74C30CB}"/>
                </a:ext>
              </a:extLst>
            </p:cNvPr>
            <p:cNvSpPr/>
            <p:nvPr/>
          </p:nvSpPr>
          <p:spPr>
            <a:xfrm>
              <a:off x="5111496"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18" name="object 17">
              <a:extLst>
                <a:ext uri="{FF2B5EF4-FFF2-40B4-BE49-F238E27FC236}">
                  <a16:creationId xmlns:a16="http://schemas.microsoft.com/office/drawing/2014/main" id="{985AFD1E-7977-4382-B1D8-70F20A0CE989}"/>
                </a:ext>
              </a:extLst>
            </p:cNvPr>
            <p:cNvSpPr/>
            <p:nvPr/>
          </p:nvSpPr>
          <p:spPr>
            <a:xfrm>
              <a:off x="5334000" y="2913888"/>
              <a:ext cx="2135124" cy="981456"/>
            </a:xfrm>
            <a:prstGeom prst="rect">
              <a:avLst/>
            </a:prstGeom>
            <a:blipFill>
              <a:blip r:embed="rId9" cstate="print"/>
              <a:stretch>
                <a:fillRect/>
              </a:stretch>
            </a:blipFill>
          </p:spPr>
          <p:txBody>
            <a:bodyPr wrap="square" lIns="0" tIns="0" rIns="0" bIns="0" rtlCol="0"/>
            <a:lstStyle/>
            <a:p>
              <a:endParaRPr/>
            </a:p>
          </p:txBody>
        </p:sp>
        <p:sp>
          <p:nvSpPr>
            <p:cNvPr id="19" name="object 18">
              <a:extLst>
                <a:ext uri="{FF2B5EF4-FFF2-40B4-BE49-F238E27FC236}">
                  <a16:creationId xmlns:a16="http://schemas.microsoft.com/office/drawing/2014/main" id="{EA56E1EA-6DD3-C6AB-9A2D-1A0A83A276EB}"/>
                </a:ext>
              </a:extLst>
            </p:cNvPr>
            <p:cNvSpPr/>
            <p:nvPr/>
          </p:nvSpPr>
          <p:spPr>
            <a:xfrm>
              <a:off x="5132832" y="2610612"/>
              <a:ext cx="2500884" cy="1501139"/>
            </a:xfrm>
            <a:prstGeom prst="rect">
              <a:avLst/>
            </a:prstGeom>
            <a:blipFill>
              <a:blip r:embed="rId7" cstate="print"/>
              <a:stretch>
                <a:fillRect/>
              </a:stretch>
            </a:blipFill>
          </p:spPr>
          <p:txBody>
            <a:bodyPr wrap="square" lIns="0" tIns="0" rIns="0" bIns="0" rtlCol="0"/>
            <a:lstStyle/>
            <a:p>
              <a:endParaRPr/>
            </a:p>
          </p:txBody>
        </p:sp>
      </p:grpSp>
      <p:sp>
        <p:nvSpPr>
          <p:cNvPr id="20" name="object 19">
            <a:extLst>
              <a:ext uri="{FF2B5EF4-FFF2-40B4-BE49-F238E27FC236}">
                <a16:creationId xmlns:a16="http://schemas.microsoft.com/office/drawing/2014/main" id="{E6234646-498D-9FC2-449F-9539BD594BF2}"/>
              </a:ext>
            </a:extLst>
          </p:cNvPr>
          <p:cNvSpPr txBox="1"/>
          <p:nvPr/>
        </p:nvSpPr>
        <p:spPr>
          <a:xfrm>
            <a:off x="5575288" y="3572031"/>
            <a:ext cx="1709420" cy="665480"/>
          </a:xfrm>
          <a:prstGeom prst="rect">
            <a:avLst/>
          </a:prstGeom>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dirty="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dirty="0">
              <a:latin typeface="Carlito"/>
              <a:cs typeface="Carlito"/>
            </a:endParaRPr>
          </a:p>
        </p:txBody>
      </p:sp>
      <p:grpSp>
        <p:nvGrpSpPr>
          <p:cNvPr id="21" name="object 20">
            <a:extLst>
              <a:ext uri="{FF2B5EF4-FFF2-40B4-BE49-F238E27FC236}">
                <a16:creationId xmlns:a16="http://schemas.microsoft.com/office/drawing/2014/main" id="{D3F8A2B4-B0FF-80A1-B30B-ECA055037A31}"/>
              </a:ext>
            </a:extLst>
          </p:cNvPr>
          <p:cNvGrpSpPr/>
          <p:nvPr/>
        </p:nvGrpSpPr>
        <p:grpSpPr>
          <a:xfrm>
            <a:off x="5346681" y="4859980"/>
            <a:ext cx="3392932" cy="1182751"/>
            <a:chOff x="5111496" y="4465320"/>
            <a:chExt cx="3906520" cy="1580515"/>
          </a:xfrm>
        </p:grpSpPr>
        <p:sp>
          <p:nvSpPr>
            <p:cNvPr id="22" name="object 21">
              <a:extLst>
                <a:ext uri="{FF2B5EF4-FFF2-40B4-BE49-F238E27FC236}">
                  <a16:creationId xmlns:a16="http://schemas.microsoft.com/office/drawing/2014/main" id="{98F59A20-08BC-7B39-13E8-0C5C82B87C94}"/>
                </a:ext>
              </a:extLst>
            </p:cNvPr>
            <p:cNvSpPr/>
            <p:nvPr/>
          </p:nvSpPr>
          <p:spPr>
            <a:xfrm>
              <a:off x="5625084" y="4721352"/>
              <a:ext cx="3392423" cy="304800"/>
            </a:xfrm>
            <a:prstGeom prst="rect">
              <a:avLst/>
            </a:prstGeom>
            <a:blipFill>
              <a:blip r:embed="rId10" cstate="print"/>
              <a:stretch>
                <a:fillRect/>
              </a:stretch>
            </a:blipFill>
          </p:spPr>
          <p:txBody>
            <a:bodyPr wrap="square" lIns="0" tIns="0" rIns="0" bIns="0" rtlCol="0"/>
            <a:lstStyle/>
            <a:p>
              <a:endParaRPr/>
            </a:p>
          </p:txBody>
        </p:sp>
        <p:sp>
          <p:nvSpPr>
            <p:cNvPr id="23" name="object 22">
              <a:extLst>
                <a:ext uri="{FF2B5EF4-FFF2-40B4-BE49-F238E27FC236}">
                  <a16:creationId xmlns:a16="http://schemas.microsoft.com/office/drawing/2014/main" id="{A256D068-AB9C-EBD8-94B1-A6C74EBBA0BF}"/>
                </a:ext>
              </a:extLst>
            </p:cNvPr>
            <p:cNvSpPr/>
            <p:nvPr/>
          </p:nvSpPr>
          <p:spPr>
            <a:xfrm>
              <a:off x="5646420" y="4742688"/>
              <a:ext cx="3313176" cy="225551"/>
            </a:xfrm>
            <a:prstGeom prst="rect">
              <a:avLst/>
            </a:prstGeom>
            <a:blipFill>
              <a:blip r:embed="rId11" cstate="print"/>
              <a:stretch>
                <a:fillRect/>
              </a:stretch>
            </a:blipFill>
          </p:spPr>
          <p:txBody>
            <a:bodyPr wrap="square" lIns="0" tIns="0" rIns="0" bIns="0" rtlCol="0"/>
            <a:lstStyle/>
            <a:p>
              <a:endParaRPr/>
            </a:p>
          </p:txBody>
        </p:sp>
        <p:sp>
          <p:nvSpPr>
            <p:cNvPr id="24" name="object 23">
              <a:extLst>
                <a:ext uri="{FF2B5EF4-FFF2-40B4-BE49-F238E27FC236}">
                  <a16:creationId xmlns:a16="http://schemas.microsoft.com/office/drawing/2014/main" id="{2ACADFBB-EEFD-889F-2C36-D322A5C6E58D}"/>
                </a:ext>
              </a:extLst>
            </p:cNvPr>
            <p:cNvSpPr/>
            <p:nvPr/>
          </p:nvSpPr>
          <p:spPr>
            <a:xfrm>
              <a:off x="5111496"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25" name="object 24">
              <a:extLst>
                <a:ext uri="{FF2B5EF4-FFF2-40B4-BE49-F238E27FC236}">
                  <a16:creationId xmlns:a16="http://schemas.microsoft.com/office/drawing/2014/main" id="{762D18E6-DE0D-03B3-99FB-B4AE90C63D56}"/>
                </a:ext>
              </a:extLst>
            </p:cNvPr>
            <p:cNvSpPr/>
            <p:nvPr/>
          </p:nvSpPr>
          <p:spPr>
            <a:xfrm>
              <a:off x="5289804" y="4789932"/>
              <a:ext cx="2287524" cy="981456"/>
            </a:xfrm>
            <a:prstGeom prst="rect">
              <a:avLst/>
            </a:prstGeom>
            <a:blipFill>
              <a:blip r:embed="rId12" cstate="print"/>
              <a:stretch>
                <a:fillRect/>
              </a:stretch>
            </a:blipFill>
          </p:spPr>
          <p:txBody>
            <a:bodyPr wrap="square" lIns="0" tIns="0" rIns="0" bIns="0" rtlCol="0"/>
            <a:lstStyle/>
            <a:p>
              <a:endParaRPr/>
            </a:p>
          </p:txBody>
        </p:sp>
        <p:sp>
          <p:nvSpPr>
            <p:cNvPr id="26" name="object 25">
              <a:extLst>
                <a:ext uri="{FF2B5EF4-FFF2-40B4-BE49-F238E27FC236}">
                  <a16:creationId xmlns:a16="http://schemas.microsoft.com/office/drawing/2014/main" id="{60CC48AB-D8E7-1DFD-7D0D-ADF4E4C441CA}"/>
                </a:ext>
              </a:extLst>
            </p:cNvPr>
            <p:cNvSpPr/>
            <p:nvPr/>
          </p:nvSpPr>
          <p:spPr>
            <a:xfrm>
              <a:off x="5132832" y="4486656"/>
              <a:ext cx="2500884" cy="1501140"/>
            </a:xfrm>
            <a:prstGeom prst="rect">
              <a:avLst/>
            </a:prstGeom>
            <a:blipFill>
              <a:blip r:embed="rId7" cstate="print"/>
              <a:stretch>
                <a:fillRect/>
              </a:stretch>
            </a:blipFill>
          </p:spPr>
          <p:txBody>
            <a:bodyPr wrap="square" lIns="0" tIns="0" rIns="0" bIns="0" rtlCol="0"/>
            <a:lstStyle/>
            <a:p>
              <a:endParaRPr dirty="0"/>
            </a:p>
          </p:txBody>
        </p:sp>
      </p:grpSp>
      <p:sp>
        <p:nvSpPr>
          <p:cNvPr id="27" name="object 26">
            <a:extLst>
              <a:ext uri="{FF2B5EF4-FFF2-40B4-BE49-F238E27FC236}">
                <a16:creationId xmlns:a16="http://schemas.microsoft.com/office/drawing/2014/main" id="{4FF2FDC8-E301-ABB8-7787-CCCF12EADEA3}"/>
              </a:ext>
            </a:extLst>
          </p:cNvPr>
          <p:cNvSpPr txBox="1"/>
          <p:nvPr/>
        </p:nvSpPr>
        <p:spPr>
          <a:xfrm>
            <a:off x="5640323" y="5020090"/>
            <a:ext cx="1802130" cy="668655"/>
          </a:xfrm>
          <a:prstGeom prst="rect">
            <a:avLst/>
          </a:prstGeom>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dirty="0">
              <a:latin typeface="Carlito"/>
              <a:cs typeface="Carlito"/>
            </a:endParaRPr>
          </a:p>
        </p:txBody>
      </p:sp>
      <p:grpSp>
        <p:nvGrpSpPr>
          <p:cNvPr id="28" name="object 27">
            <a:extLst>
              <a:ext uri="{FF2B5EF4-FFF2-40B4-BE49-F238E27FC236}">
                <a16:creationId xmlns:a16="http://schemas.microsoft.com/office/drawing/2014/main" id="{353A00F1-77A8-0CA4-8933-D65BFA8D34C7}"/>
              </a:ext>
            </a:extLst>
          </p:cNvPr>
          <p:cNvGrpSpPr/>
          <p:nvPr/>
        </p:nvGrpSpPr>
        <p:grpSpPr>
          <a:xfrm>
            <a:off x="8546593" y="3688139"/>
            <a:ext cx="2261600" cy="2357950"/>
            <a:chOff x="8438388" y="2965704"/>
            <a:chExt cx="2580640" cy="3080385"/>
          </a:xfrm>
        </p:grpSpPr>
        <p:sp>
          <p:nvSpPr>
            <p:cNvPr id="29" name="object 28">
              <a:extLst>
                <a:ext uri="{FF2B5EF4-FFF2-40B4-BE49-F238E27FC236}">
                  <a16:creationId xmlns:a16="http://schemas.microsoft.com/office/drawing/2014/main" id="{DC447D34-C088-242E-2F5C-EAB35E9F4477}"/>
                </a:ext>
              </a:extLst>
            </p:cNvPr>
            <p:cNvSpPr/>
            <p:nvPr/>
          </p:nvSpPr>
          <p:spPr>
            <a:xfrm>
              <a:off x="8833104" y="2965704"/>
              <a:ext cx="304800" cy="1941576"/>
            </a:xfrm>
            <a:prstGeom prst="rect">
              <a:avLst/>
            </a:prstGeom>
            <a:blipFill>
              <a:blip r:embed="rId13" cstate="print"/>
              <a:stretch>
                <a:fillRect/>
              </a:stretch>
            </a:blipFill>
          </p:spPr>
          <p:txBody>
            <a:bodyPr wrap="square" lIns="0" tIns="0" rIns="0" bIns="0" rtlCol="0"/>
            <a:lstStyle/>
            <a:p>
              <a:endParaRPr/>
            </a:p>
          </p:txBody>
        </p:sp>
        <p:sp>
          <p:nvSpPr>
            <p:cNvPr id="30" name="object 29">
              <a:extLst>
                <a:ext uri="{FF2B5EF4-FFF2-40B4-BE49-F238E27FC236}">
                  <a16:creationId xmlns:a16="http://schemas.microsoft.com/office/drawing/2014/main" id="{D1377A5A-ABE1-F9F9-FB25-E69E0058D602}"/>
                </a:ext>
              </a:extLst>
            </p:cNvPr>
            <p:cNvSpPr/>
            <p:nvPr/>
          </p:nvSpPr>
          <p:spPr>
            <a:xfrm>
              <a:off x="8854440" y="2987040"/>
              <a:ext cx="225551" cy="1862327"/>
            </a:xfrm>
            <a:prstGeom prst="rect">
              <a:avLst/>
            </a:prstGeom>
            <a:blipFill>
              <a:blip r:embed="rId14" cstate="print"/>
              <a:stretch>
                <a:fillRect/>
              </a:stretch>
            </a:blipFill>
          </p:spPr>
          <p:txBody>
            <a:bodyPr wrap="square" lIns="0" tIns="0" rIns="0" bIns="0" rtlCol="0"/>
            <a:lstStyle/>
            <a:p>
              <a:endParaRPr/>
            </a:p>
          </p:txBody>
        </p:sp>
        <p:sp>
          <p:nvSpPr>
            <p:cNvPr id="31" name="object 30">
              <a:extLst>
                <a:ext uri="{FF2B5EF4-FFF2-40B4-BE49-F238E27FC236}">
                  <a16:creationId xmlns:a16="http://schemas.microsoft.com/office/drawing/2014/main" id="{C05664E1-1584-3E29-2EC0-77247EF2EB23}"/>
                </a:ext>
              </a:extLst>
            </p:cNvPr>
            <p:cNvSpPr/>
            <p:nvPr/>
          </p:nvSpPr>
          <p:spPr>
            <a:xfrm>
              <a:off x="8438388" y="4465320"/>
              <a:ext cx="2580131" cy="1580388"/>
            </a:xfrm>
            <a:prstGeom prst="rect">
              <a:avLst/>
            </a:prstGeom>
            <a:blipFill>
              <a:blip r:embed="rId5" cstate="print"/>
              <a:stretch>
                <a:fillRect/>
              </a:stretch>
            </a:blipFill>
          </p:spPr>
          <p:txBody>
            <a:bodyPr wrap="square" lIns="0" tIns="0" rIns="0" bIns="0" rtlCol="0"/>
            <a:lstStyle/>
            <a:p>
              <a:endParaRPr/>
            </a:p>
          </p:txBody>
        </p:sp>
        <p:sp>
          <p:nvSpPr>
            <p:cNvPr id="32" name="object 31">
              <a:extLst>
                <a:ext uri="{FF2B5EF4-FFF2-40B4-BE49-F238E27FC236}">
                  <a16:creationId xmlns:a16="http://schemas.microsoft.com/office/drawing/2014/main" id="{CA514715-D286-C0C7-B025-4B1201DB5810}"/>
                </a:ext>
              </a:extLst>
            </p:cNvPr>
            <p:cNvSpPr/>
            <p:nvPr/>
          </p:nvSpPr>
          <p:spPr>
            <a:xfrm>
              <a:off x="8546592" y="4943855"/>
              <a:ext cx="2363724" cy="673607"/>
            </a:xfrm>
            <a:prstGeom prst="rect">
              <a:avLst/>
            </a:prstGeom>
            <a:blipFill>
              <a:blip r:embed="rId15" cstate="print"/>
              <a:stretch>
                <a:fillRect/>
              </a:stretch>
            </a:blipFill>
          </p:spPr>
          <p:txBody>
            <a:bodyPr wrap="square" lIns="0" tIns="0" rIns="0" bIns="0" rtlCol="0"/>
            <a:lstStyle/>
            <a:p>
              <a:endParaRPr/>
            </a:p>
          </p:txBody>
        </p:sp>
        <p:sp>
          <p:nvSpPr>
            <p:cNvPr id="33" name="object 32">
              <a:extLst>
                <a:ext uri="{FF2B5EF4-FFF2-40B4-BE49-F238E27FC236}">
                  <a16:creationId xmlns:a16="http://schemas.microsoft.com/office/drawing/2014/main" id="{A5FF4209-EE60-4B22-510E-F485DB8C2780}"/>
                </a:ext>
              </a:extLst>
            </p:cNvPr>
            <p:cNvSpPr/>
            <p:nvPr/>
          </p:nvSpPr>
          <p:spPr>
            <a:xfrm>
              <a:off x="8459724" y="4486656"/>
              <a:ext cx="2500883" cy="1501140"/>
            </a:xfrm>
            <a:prstGeom prst="rect">
              <a:avLst/>
            </a:prstGeom>
            <a:blipFill>
              <a:blip r:embed="rId7" cstate="print"/>
              <a:stretch>
                <a:fillRect/>
              </a:stretch>
            </a:blipFill>
          </p:spPr>
          <p:txBody>
            <a:bodyPr wrap="square" lIns="0" tIns="0" rIns="0" bIns="0" rtlCol="0"/>
            <a:lstStyle/>
            <a:p>
              <a:endParaRPr/>
            </a:p>
          </p:txBody>
        </p:sp>
      </p:grpSp>
      <p:sp>
        <p:nvSpPr>
          <p:cNvPr id="34" name="object 33">
            <a:extLst>
              <a:ext uri="{FF2B5EF4-FFF2-40B4-BE49-F238E27FC236}">
                <a16:creationId xmlns:a16="http://schemas.microsoft.com/office/drawing/2014/main" id="{819087C8-6CB9-15E8-22C3-3A5D9B2B99DE}"/>
              </a:ext>
            </a:extLst>
          </p:cNvPr>
          <p:cNvSpPr txBox="1"/>
          <p:nvPr/>
        </p:nvSpPr>
        <p:spPr>
          <a:xfrm>
            <a:off x="8675994" y="5152695"/>
            <a:ext cx="1943735" cy="360680"/>
          </a:xfrm>
          <a:prstGeom prst="rect">
            <a:avLst/>
          </a:prstGeom>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dirty="0">
              <a:latin typeface="Carlito"/>
              <a:cs typeface="Carlito"/>
            </a:endParaRPr>
          </a:p>
        </p:txBody>
      </p:sp>
      <p:grpSp>
        <p:nvGrpSpPr>
          <p:cNvPr id="35" name="object 34">
            <a:extLst>
              <a:ext uri="{FF2B5EF4-FFF2-40B4-BE49-F238E27FC236}">
                <a16:creationId xmlns:a16="http://schemas.microsoft.com/office/drawing/2014/main" id="{1BE371A7-0445-02D7-180E-88B6AF250754}"/>
              </a:ext>
            </a:extLst>
          </p:cNvPr>
          <p:cNvGrpSpPr/>
          <p:nvPr/>
        </p:nvGrpSpPr>
        <p:grpSpPr>
          <a:xfrm>
            <a:off x="8397110" y="1870229"/>
            <a:ext cx="2621917" cy="2623664"/>
            <a:chOff x="8438388" y="1089660"/>
            <a:chExt cx="2580640" cy="3112135"/>
          </a:xfrm>
        </p:grpSpPr>
        <p:sp>
          <p:nvSpPr>
            <p:cNvPr id="36" name="object 35">
              <a:extLst>
                <a:ext uri="{FF2B5EF4-FFF2-40B4-BE49-F238E27FC236}">
                  <a16:creationId xmlns:a16="http://schemas.microsoft.com/office/drawing/2014/main" id="{D6ED0BDE-4DB9-F83E-82C5-85C564140A29}"/>
                </a:ext>
              </a:extLst>
            </p:cNvPr>
            <p:cNvSpPr/>
            <p:nvPr/>
          </p:nvSpPr>
          <p:spPr>
            <a:xfrm>
              <a:off x="8833104" y="1089660"/>
              <a:ext cx="304800" cy="1941576"/>
            </a:xfrm>
            <a:prstGeom prst="rect">
              <a:avLst/>
            </a:prstGeom>
            <a:blipFill>
              <a:blip r:embed="rId13" cstate="print"/>
              <a:stretch>
                <a:fillRect/>
              </a:stretch>
            </a:blipFill>
          </p:spPr>
          <p:txBody>
            <a:bodyPr wrap="square" lIns="0" tIns="0" rIns="0" bIns="0" rtlCol="0"/>
            <a:lstStyle/>
            <a:p>
              <a:endParaRPr/>
            </a:p>
          </p:txBody>
        </p:sp>
        <p:sp>
          <p:nvSpPr>
            <p:cNvPr id="37" name="object 36">
              <a:extLst>
                <a:ext uri="{FF2B5EF4-FFF2-40B4-BE49-F238E27FC236}">
                  <a16:creationId xmlns:a16="http://schemas.microsoft.com/office/drawing/2014/main" id="{50AB5925-1023-C6F5-5C77-469EE3E51047}"/>
                </a:ext>
              </a:extLst>
            </p:cNvPr>
            <p:cNvSpPr/>
            <p:nvPr/>
          </p:nvSpPr>
          <p:spPr>
            <a:xfrm>
              <a:off x="8854440" y="1110996"/>
              <a:ext cx="225551" cy="1862327"/>
            </a:xfrm>
            <a:prstGeom prst="rect">
              <a:avLst/>
            </a:prstGeom>
            <a:blipFill>
              <a:blip r:embed="rId14" cstate="print"/>
              <a:stretch>
                <a:fillRect/>
              </a:stretch>
            </a:blipFill>
          </p:spPr>
          <p:txBody>
            <a:bodyPr wrap="square" lIns="0" tIns="0" rIns="0" bIns="0" rtlCol="0"/>
            <a:lstStyle/>
            <a:p>
              <a:endParaRPr/>
            </a:p>
          </p:txBody>
        </p:sp>
        <p:sp>
          <p:nvSpPr>
            <p:cNvPr id="38" name="object 37">
              <a:extLst>
                <a:ext uri="{FF2B5EF4-FFF2-40B4-BE49-F238E27FC236}">
                  <a16:creationId xmlns:a16="http://schemas.microsoft.com/office/drawing/2014/main" id="{1A027C11-1037-35FA-B1DC-26E8271AE0A8}"/>
                </a:ext>
              </a:extLst>
            </p:cNvPr>
            <p:cNvSpPr/>
            <p:nvPr/>
          </p:nvSpPr>
          <p:spPr>
            <a:xfrm>
              <a:off x="8438388" y="2589276"/>
              <a:ext cx="2580131" cy="1580388"/>
            </a:xfrm>
            <a:prstGeom prst="rect">
              <a:avLst/>
            </a:prstGeom>
            <a:blipFill>
              <a:blip r:embed="rId5" cstate="print"/>
              <a:stretch>
                <a:fillRect/>
              </a:stretch>
            </a:blipFill>
          </p:spPr>
          <p:txBody>
            <a:bodyPr wrap="square" lIns="0" tIns="0" rIns="0" bIns="0" rtlCol="0"/>
            <a:lstStyle/>
            <a:p>
              <a:endParaRPr/>
            </a:p>
          </p:txBody>
        </p:sp>
        <p:sp>
          <p:nvSpPr>
            <p:cNvPr id="39" name="object 38">
              <a:extLst>
                <a:ext uri="{FF2B5EF4-FFF2-40B4-BE49-F238E27FC236}">
                  <a16:creationId xmlns:a16="http://schemas.microsoft.com/office/drawing/2014/main" id="{A6E37E1D-39A7-59AB-0186-78522362914E}"/>
                </a:ext>
              </a:extLst>
            </p:cNvPr>
            <p:cNvSpPr/>
            <p:nvPr/>
          </p:nvSpPr>
          <p:spPr>
            <a:xfrm>
              <a:off x="8659368" y="2606040"/>
              <a:ext cx="2203704" cy="1595628"/>
            </a:xfrm>
            <a:prstGeom prst="rect">
              <a:avLst/>
            </a:prstGeom>
            <a:blipFill>
              <a:blip r:embed="rId16" cstate="print"/>
              <a:stretch>
                <a:fillRect/>
              </a:stretch>
            </a:blipFill>
          </p:spPr>
          <p:txBody>
            <a:bodyPr wrap="square" lIns="0" tIns="0" rIns="0" bIns="0" rtlCol="0"/>
            <a:lstStyle/>
            <a:p>
              <a:endParaRPr/>
            </a:p>
          </p:txBody>
        </p:sp>
        <p:sp>
          <p:nvSpPr>
            <p:cNvPr id="40" name="object 39">
              <a:extLst>
                <a:ext uri="{FF2B5EF4-FFF2-40B4-BE49-F238E27FC236}">
                  <a16:creationId xmlns:a16="http://schemas.microsoft.com/office/drawing/2014/main" id="{B3685565-0742-3F86-744F-ED64441800FC}"/>
                </a:ext>
              </a:extLst>
            </p:cNvPr>
            <p:cNvSpPr/>
            <p:nvPr/>
          </p:nvSpPr>
          <p:spPr>
            <a:xfrm>
              <a:off x="8459724" y="2610612"/>
              <a:ext cx="2500883" cy="1501139"/>
            </a:xfrm>
            <a:prstGeom prst="rect">
              <a:avLst/>
            </a:prstGeom>
            <a:blipFill>
              <a:blip r:embed="rId7" cstate="print"/>
              <a:stretch>
                <a:fillRect/>
              </a:stretch>
            </a:blipFill>
          </p:spPr>
          <p:txBody>
            <a:bodyPr wrap="square" lIns="0" tIns="0" rIns="0" bIns="0" rtlCol="0"/>
            <a:lstStyle/>
            <a:p>
              <a:endParaRPr/>
            </a:p>
          </p:txBody>
        </p:sp>
      </p:grpSp>
      <p:sp>
        <p:nvSpPr>
          <p:cNvPr id="41" name="object 40">
            <a:extLst>
              <a:ext uri="{FF2B5EF4-FFF2-40B4-BE49-F238E27FC236}">
                <a16:creationId xmlns:a16="http://schemas.microsoft.com/office/drawing/2014/main" id="{D666B051-FD07-96F0-98CA-CC8DFCD8E0AF}"/>
              </a:ext>
            </a:extLst>
          </p:cNvPr>
          <p:cNvSpPr txBox="1"/>
          <p:nvPr/>
        </p:nvSpPr>
        <p:spPr>
          <a:xfrm>
            <a:off x="8897489" y="3137929"/>
            <a:ext cx="1708150" cy="1282065"/>
          </a:xfrm>
          <a:prstGeom prst="rect">
            <a:avLst/>
          </a:prstGeom>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dirty="0">
              <a:latin typeface="Carlito"/>
              <a:cs typeface="Carlito"/>
            </a:endParaRPr>
          </a:p>
        </p:txBody>
      </p:sp>
      <p:grpSp>
        <p:nvGrpSpPr>
          <p:cNvPr id="42" name="object 41">
            <a:extLst>
              <a:ext uri="{FF2B5EF4-FFF2-40B4-BE49-F238E27FC236}">
                <a16:creationId xmlns:a16="http://schemas.microsoft.com/office/drawing/2014/main" id="{735513E3-A93B-57B0-79AC-2C203D42780F}"/>
              </a:ext>
            </a:extLst>
          </p:cNvPr>
          <p:cNvGrpSpPr/>
          <p:nvPr/>
        </p:nvGrpSpPr>
        <p:grpSpPr>
          <a:xfrm>
            <a:off x="8487904" y="1563045"/>
            <a:ext cx="2396885" cy="1489759"/>
            <a:chOff x="8438388" y="713231"/>
            <a:chExt cx="2580640" cy="1580515"/>
          </a:xfrm>
        </p:grpSpPr>
        <p:sp>
          <p:nvSpPr>
            <p:cNvPr id="43" name="object 42">
              <a:extLst>
                <a:ext uri="{FF2B5EF4-FFF2-40B4-BE49-F238E27FC236}">
                  <a16:creationId xmlns:a16="http://schemas.microsoft.com/office/drawing/2014/main" id="{50A4CFD4-DE2B-8915-7B7C-EAF3C7143FAB}"/>
                </a:ext>
              </a:extLst>
            </p:cNvPr>
            <p:cNvSpPr/>
            <p:nvPr/>
          </p:nvSpPr>
          <p:spPr>
            <a:xfrm>
              <a:off x="8438388" y="713231"/>
              <a:ext cx="2580131" cy="1580388"/>
            </a:xfrm>
            <a:prstGeom prst="rect">
              <a:avLst/>
            </a:prstGeom>
            <a:blipFill>
              <a:blip r:embed="rId5" cstate="print"/>
              <a:stretch>
                <a:fillRect/>
              </a:stretch>
            </a:blipFill>
          </p:spPr>
          <p:txBody>
            <a:bodyPr wrap="square" lIns="0" tIns="0" rIns="0" bIns="0" rtlCol="0"/>
            <a:lstStyle/>
            <a:p>
              <a:endParaRPr/>
            </a:p>
          </p:txBody>
        </p:sp>
        <p:sp>
          <p:nvSpPr>
            <p:cNvPr id="44" name="object 43">
              <a:extLst>
                <a:ext uri="{FF2B5EF4-FFF2-40B4-BE49-F238E27FC236}">
                  <a16:creationId xmlns:a16="http://schemas.microsoft.com/office/drawing/2014/main" id="{76011D3C-C9FC-446E-1F99-E63CE2D7E3BF}"/>
                </a:ext>
              </a:extLst>
            </p:cNvPr>
            <p:cNvSpPr/>
            <p:nvPr/>
          </p:nvSpPr>
          <p:spPr>
            <a:xfrm>
              <a:off x="8525256" y="1037843"/>
              <a:ext cx="2468879" cy="981455"/>
            </a:xfrm>
            <a:prstGeom prst="rect">
              <a:avLst/>
            </a:prstGeom>
            <a:blipFill>
              <a:blip r:embed="rId17" cstate="print"/>
              <a:stretch>
                <a:fillRect/>
              </a:stretch>
            </a:blipFill>
          </p:spPr>
          <p:txBody>
            <a:bodyPr wrap="square" lIns="0" tIns="0" rIns="0" bIns="0" rtlCol="0"/>
            <a:lstStyle/>
            <a:p>
              <a:endParaRPr/>
            </a:p>
          </p:txBody>
        </p:sp>
        <p:sp>
          <p:nvSpPr>
            <p:cNvPr id="45" name="object 44">
              <a:extLst>
                <a:ext uri="{FF2B5EF4-FFF2-40B4-BE49-F238E27FC236}">
                  <a16:creationId xmlns:a16="http://schemas.microsoft.com/office/drawing/2014/main" id="{36E8E220-B23B-D4E4-1FB3-C44A98DF9A12}"/>
                </a:ext>
              </a:extLst>
            </p:cNvPr>
            <p:cNvSpPr/>
            <p:nvPr/>
          </p:nvSpPr>
          <p:spPr>
            <a:xfrm>
              <a:off x="8459724" y="734567"/>
              <a:ext cx="2500883" cy="1501139"/>
            </a:xfrm>
            <a:prstGeom prst="rect">
              <a:avLst/>
            </a:prstGeom>
            <a:blipFill>
              <a:blip r:embed="rId7" cstate="print"/>
              <a:stretch>
                <a:fillRect/>
              </a:stretch>
            </a:blipFill>
          </p:spPr>
          <p:txBody>
            <a:bodyPr wrap="square" lIns="0" tIns="0" rIns="0" bIns="0" rtlCol="0"/>
            <a:lstStyle/>
            <a:p>
              <a:endParaRPr dirty="0"/>
            </a:p>
          </p:txBody>
        </p:sp>
      </p:grpSp>
      <p:sp>
        <p:nvSpPr>
          <p:cNvPr id="46" name="object 45">
            <a:extLst>
              <a:ext uri="{FF2B5EF4-FFF2-40B4-BE49-F238E27FC236}">
                <a16:creationId xmlns:a16="http://schemas.microsoft.com/office/drawing/2014/main" id="{CECE8615-E693-1BF2-90D8-4C6C0835CE3C}"/>
              </a:ext>
            </a:extLst>
          </p:cNvPr>
          <p:cNvSpPr txBox="1"/>
          <p:nvPr/>
        </p:nvSpPr>
        <p:spPr>
          <a:xfrm>
            <a:off x="8768184" y="1936548"/>
            <a:ext cx="1983105" cy="668020"/>
          </a:xfrm>
          <a:prstGeom prst="rect">
            <a:avLst/>
          </a:prstGeom>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dirty="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purl.org/dc/dcmitype/"/>
    <ds:schemaRef ds:uri="http://purl.org/dc/elements/1.1/"/>
    <ds:schemaRef ds:uri="http://schemas.microsoft.com/office/2006/documentManagement/types"/>
    <ds:schemaRef ds:uri="f80a141d-92ca-4d3d-9308-f7e7b1d44ce8"/>
    <ds:schemaRef ds:uri="http://purl.org/dc/terms/"/>
    <ds:schemaRef ds:uri="http://schemas.openxmlformats.org/package/2006/metadata/core-properties"/>
    <ds:schemaRef ds:uri="155be751-a274-42e8-93fb-f39d3b9bccc8"/>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150</TotalTime>
  <Words>2970</Words>
  <Application>Microsoft Office PowerPoint</Application>
  <PresentationFormat>Widescreen</PresentationFormat>
  <Paragraphs>289</Paragraphs>
  <Slides>47</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Arial Unicode MS</vt:lpstr>
      <vt:lpstr>Calibri</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NAMISH M S</cp:lastModifiedBy>
  <cp:revision>275</cp:revision>
  <dcterms:created xsi:type="dcterms:W3CDTF">2021-04-29T18:58:34Z</dcterms:created>
  <dcterms:modified xsi:type="dcterms:W3CDTF">2025-07-12T16:07:16Z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